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24"/>
  </p:notesMasterIdLst>
  <p:sldIdLst>
    <p:sldId id="256" r:id="rId2"/>
    <p:sldId id="267" r:id="rId3"/>
    <p:sldId id="257" r:id="rId4"/>
    <p:sldId id="268" r:id="rId5"/>
    <p:sldId id="269" r:id="rId6"/>
    <p:sldId id="270" r:id="rId7"/>
    <p:sldId id="271" r:id="rId8"/>
    <p:sldId id="259" r:id="rId9"/>
    <p:sldId id="272" r:id="rId10"/>
    <p:sldId id="260" r:id="rId11"/>
    <p:sldId id="262" r:id="rId12"/>
    <p:sldId id="710" r:id="rId13"/>
    <p:sldId id="712" r:id="rId14"/>
    <p:sldId id="471" r:id="rId15"/>
    <p:sldId id="291" r:id="rId16"/>
    <p:sldId id="716" r:id="rId17"/>
    <p:sldId id="718" r:id="rId18"/>
    <p:sldId id="470" r:id="rId19"/>
    <p:sldId id="713" r:id="rId20"/>
    <p:sldId id="717" r:id="rId21"/>
    <p:sldId id="719" r:id="rId22"/>
    <p:sldId id="258" r:id="rId23"/>
  </p:sldIdLst>
  <p:sldSz cx="12192000" cy="6858000"/>
  <p:notesSz cx="12192000" cy="6858000"/>
  <p:embeddedFontLst>
    <p:embeddedFont>
      <p:font typeface="Calibri" panose="020F0502020204030204" pitchFamily="34" charset="0"/>
      <p:regular r:id="rId25"/>
      <p:bold r:id="rId26"/>
      <p:italic r:id="rId27"/>
      <p:boldItalic r:id="rId28"/>
    </p:embeddedFont>
    <p:embeddedFont>
      <p:font typeface="Rubik" pitchFamily="2" charset="-79"/>
      <p:regular r:id="rId29"/>
      <p:bold r:id="rId30"/>
      <p:italic r:id="rId31"/>
      <p:boldItalic r:id="rId32"/>
    </p:embeddedFont>
    <p:embeddedFont>
      <p:font typeface="Rubik Medium" pitchFamily="2" charset="-79"/>
      <p:regular r:id="rId33"/>
      <p:italic r:id="rId34"/>
    </p:embeddedFont>
    <p:embeddedFont>
      <p:font typeface="Segoe UI Semibold" panose="020B0702040204020203" pitchFamily="34" charset="0"/>
      <p:bold r:id="rId35"/>
      <p:boldItalic r:id="rId36"/>
    </p:embeddedFont>
  </p:embeddedFontLst>
  <p:defaultTextStyle>
    <a:defPPr>
      <a:defRPr lang="en-US"/>
    </a:defPPr>
    <a:lvl1pPr algn="l">
      <a:spcBef>
        <a:spcPts val="0"/>
      </a:spcBef>
      <a:spcAft>
        <a:spcPts val="0"/>
      </a:spcAft>
      <a:defRPr>
        <a:solidFill>
          <a:schemeClr val="tx1"/>
        </a:solidFill>
        <a:latin typeface="Calibri"/>
        <a:ea typeface="+mn-ea"/>
        <a:cs typeface="+mn-cs"/>
      </a:defRPr>
    </a:lvl1pPr>
    <a:lvl2pPr marL="457200" algn="l">
      <a:spcBef>
        <a:spcPts val="0"/>
      </a:spcBef>
      <a:spcAft>
        <a:spcPts val="0"/>
      </a:spcAft>
      <a:defRPr>
        <a:solidFill>
          <a:schemeClr val="tx1"/>
        </a:solidFill>
        <a:latin typeface="Calibri"/>
        <a:ea typeface="+mn-ea"/>
        <a:cs typeface="+mn-cs"/>
      </a:defRPr>
    </a:lvl2pPr>
    <a:lvl3pPr marL="914400" algn="l">
      <a:spcBef>
        <a:spcPts val="0"/>
      </a:spcBef>
      <a:spcAft>
        <a:spcPts val="0"/>
      </a:spcAft>
      <a:defRPr>
        <a:solidFill>
          <a:schemeClr val="tx1"/>
        </a:solidFill>
        <a:latin typeface="Calibri"/>
        <a:ea typeface="+mn-ea"/>
        <a:cs typeface="+mn-cs"/>
      </a:defRPr>
    </a:lvl3pPr>
    <a:lvl4pPr marL="1371600" algn="l">
      <a:spcBef>
        <a:spcPts val="0"/>
      </a:spcBef>
      <a:spcAft>
        <a:spcPts val="0"/>
      </a:spcAft>
      <a:defRPr>
        <a:solidFill>
          <a:schemeClr val="tx1"/>
        </a:solidFill>
        <a:latin typeface="Calibri"/>
        <a:ea typeface="+mn-ea"/>
        <a:cs typeface="+mn-cs"/>
      </a:defRPr>
    </a:lvl4pPr>
    <a:lvl5pPr marL="1828800" algn="l">
      <a:spcBef>
        <a:spcPts val="0"/>
      </a:spcBef>
      <a:spcAft>
        <a:spcPts val="0"/>
      </a:spcAft>
      <a:defRPr>
        <a:solidFill>
          <a:schemeClr val="tx1"/>
        </a:solidFill>
        <a:latin typeface="Calibri"/>
        <a:ea typeface="+mn-ea"/>
        <a:cs typeface="+mn-cs"/>
      </a:defRPr>
    </a:lvl5pPr>
    <a:lvl6pPr marL="2286000" algn="l" defTabSz="914400">
      <a:defRPr>
        <a:solidFill>
          <a:schemeClr val="tx1"/>
        </a:solidFill>
        <a:latin typeface="Calibri"/>
        <a:ea typeface="+mn-ea"/>
        <a:cs typeface="+mn-cs"/>
      </a:defRPr>
    </a:lvl6pPr>
    <a:lvl7pPr marL="2743200" algn="l" defTabSz="914400">
      <a:defRPr>
        <a:solidFill>
          <a:schemeClr val="tx1"/>
        </a:solidFill>
        <a:latin typeface="Calibri"/>
        <a:ea typeface="+mn-ea"/>
        <a:cs typeface="+mn-cs"/>
      </a:defRPr>
    </a:lvl7pPr>
    <a:lvl8pPr marL="3200400" algn="l" defTabSz="914400">
      <a:defRPr>
        <a:solidFill>
          <a:schemeClr val="tx1"/>
        </a:solidFill>
        <a:latin typeface="Calibri"/>
        <a:ea typeface="+mn-ea"/>
        <a:cs typeface="+mn-cs"/>
      </a:defRPr>
    </a:lvl8pPr>
    <a:lvl9pPr marL="3657600" algn="l" defTabSz="914400">
      <a:defRPr>
        <a:solidFill>
          <a:schemeClr val="tx1"/>
        </a:solidFill>
        <a:latin typeface="Calibri"/>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42" d="100"/>
          <a:sy n="142" d="100"/>
        </p:scale>
        <p:origin x="92" y="3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376B22-0F7A-B24B-B432-8A9C33C26AE7}" type="doc">
      <dgm:prSet loTypeId="urn:microsoft.com/office/officeart/2005/8/layout/hChevron3" loCatId="" qsTypeId="urn:microsoft.com/office/officeart/2005/8/quickstyle/simple4" qsCatId="simple" csTypeId="urn:microsoft.com/office/officeart/2005/8/colors/accent1_2" csCatId="accent1" phldr="1"/>
      <dgm:spPr/>
    </dgm:pt>
    <dgm:pt modelId="{69F78E92-779A-994F-8142-17A3EC1FFB7E}">
      <dgm:prSet phldrT="[Text]"/>
      <dgm:spPr>
        <a:solidFill>
          <a:srgbClr val="FFC000"/>
        </a:solidFill>
      </dgm:spPr>
      <dgm:t>
        <a:bodyPr/>
        <a:lstStyle/>
        <a:p>
          <a:r>
            <a:rPr lang="en-GB" dirty="0"/>
            <a:t>2015</a:t>
          </a:r>
        </a:p>
      </dgm:t>
    </dgm:pt>
    <dgm:pt modelId="{68336D93-261C-A34B-8331-2D99ED4F0B12}" type="parTrans" cxnId="{8E35F0A1-D38F-6C4F-8193-30BE3A33F723}">
      <dgm:prSet/>
      <dgm:spPr/>
      <dgm:t>
        <a:bodyPr/>
        <a:lstStyle/>
        <a:p>
          <a:endParaRPr lang="en-GB"/>
        </a:p>
      </dgm:t>
    </dgm:pt>
    <dgm:pt modelId="{7EB34136-B8EC-544F-ABBA-5269DC99A944}" type="sibTrans" cxnId="{8E35F0A1-D38F-6C4F-8193-30BE3A33F723}">
      <dgm:prSet/>
      <dgm:spPr/>
      <dgm:t>
        <a:bodyPr/>
        <a:lstStyle/>
        <a:p>
          <a:endParaRPr lang="en-GB"/>
        </a:p>
      </dgm:t>
    </dgm:pt>
    <dgm:pt modelId="{EB271275-DF75-A54E-8CAA-BAB877176CE2}">
      <dgm:prSet phldrT="[Text]"/>
      <dgm:spPr>
        <a:solidFill>
          <a:srgbClr val="FFC000"/>
        </a:solidFill>
      </dgm:spPr>
      <dgm:t>
        <a:bodyPr/>
        <a:lstStyle/>
        <a:p>
          <a:r>
            <a:rPr lang="en-GB" dirty="0"/>
            <a:t>2020</a:t>
          </a:r>
        </a:p>
      </dgm:t>
    </dgm:pt>
    <dgm:pt modelId="{1CB16132-4B59-C541-98DF-07B259D5434A}" type="parTrans" cxnId="{4EA55163-511A-4841-B330-F6E5763F8ACC}">
      <dgm:prSet/>
      <dgm:spPr/>
      <dgm:t>
        <a:bodyPr/>
        <a:lstStyle/>
        <a:p>
          <a:endParaRPr lang="en-GB"/>
        </a:p>
      </dgm:t>
    </dgm:pt>
    <dgm:pt modelId="{1EA87020-D5C7-3140-9A51-FA391E9152CC}" type="sibTrans" cxnId="{4EA55163-511A-4841-B330-F6E5763F8ACC}">
      <dgm:prSet/>
      <dgm:spPr/>
      <dgm:t>
        <a:bodyPr/>
        <a:lstStyle/>
        <a:p>
          <a:endParaRPr lang="en-GB"/>
        </a:p>
      </dgm:t>
    </dgm:pt>
    <dgm:pt modelId="{527BEC88-0524-E343-A03D-AF68D8A1C8B0}">
      <dgm:prSet phldrT="[Text]"/>
      <dgm:spPr>
        <a:solidFill>
          <a:srgbClr val="FFC000"/>
        </a:solidFill>
        <a:ln>
          <a:noFill/>
        </a:ln>
      </dgm:spPr>
      <dgm:t>
        <a:bodyPr/>
        <a:lstStyle/>
        <a:p>
          <a:r>
            <a:rPr lang="en-GB" dirty="0"/>
            <a:t>2025</a:t>
          </a:r>
        </a:p>
      </dgm:t>
    </dgm:pt>
    <dgm:pt modelId="{B3D1AFC0-BE81-4849-A235-04F5DE2C0C16}" type="parTrans" cxnId="{825309A2-9FA3-F044-9859-223EBF70B28A}">
      <dgm:prSet/>
      <dgm:spPr/>
      <dgm:t>
        <a:bodyPr/>
        <a:lstStyle/>
        <a:p>
          <a:endParaRPr lang="en-GB"/>
        </a:p>
      </dgm:t>
    </dgm:pt>
    <dgm:pt modelId="{C547654D-C44B-334A-B582-8238263FF84A}" type="sibTrans" cxnId="{825309A2-9FA3-F044-9859-223EBF70B28A}">
      <dgm:prSet/>
      <dgm:spPr/>
      <dgm:t>
        <a:bodyPr/>
        <a:lstStyle/>
        <a:p>
          <a:endParaRPr lang="en-GB"/>
        </a:p>
      </dgm:t>
    </dgm:pt>
    <dgm:pt modelId="{7B064D08-5BBD-FF4F-8927-2A99DD5414E9}">
      <dgm:prSet phldrT="[Text]"/>
      <dgm:spPr>
        <a:solidFill>
          <a:srgbClr val="FFC000"/>
        </a:solidFill>
      </dgm:spPr>
      <dgm:t>
        <a:bodyPr/>
        <a:lstStyle/>
        <a:p>
          <a:r>
            <a:rPr lang="en-GB" dirty="0"/>
            <a:t>2030</a:t>
          </a:r>
        </a:p>
      </dgm:t>
    </dgm:pt>
    <dgm:pt modelId="{48DF7EEB-36B3-EE44-9A34-26DEAE2846DA}" type="parTrans" cxnId="{0BF5BEC8-EDCC-7C48-937D-9D0D37F10A81}">
      <dgm:prSet/>
      <dgm:spPr/>
      <dgm:t>
        <a:bodyPr/>
        <a:lstStyle/>
        <a:p>
          <a:endParaRPr lang="en-GB"/>
        </a:p>
      </dgm:t>
    </dgm:pt>
    <dgm:pt modelId="{2E1C0C3F-08A8-8B49-A0D5-F646F3CFE4C3}" type="sibTrans" cxnId="{0BF5BEC8-EDCC-7C48-937D-9D0D37F10A81}">
      <dgm:prSet/>
      <dgm:spPr/>
      <dgm:t>
        <a:bodyPr/>
        <a:lstStyle/>
        <a:p>
          <a:endParaRPr lang="en-GB"/>
        </a:p>
      </dgm:t>
    </dgm:pt>
    <dgm:pt modelId="{74663FB0-3E20-EE47-BDCC-BC7A2B198425}">
      <dgm:prSet phldrT="[Text]"/>
      <dgm:spPr>
        <a:solidFill>
          <a:srgbClr val="FFC000"/>
        </a:solidFill>
      </dgm:spPr>
      <dgm:t>
        <a:bodyPr/>
        <a:lstStyle/>
        <a:p>
          <a:r>
            <a:rPr lang="en-GB" dirty="0"/>
            <a:t>2035</a:t>
          </a:r>
        </a:p>
      </dgm:t>
    </dgm:pt>
    <dgm:pt modelId="{959357DF-9E4D-A849-9EF1-DB4715042DAD}" type="parTrans" cxnId="{678CF682-7A05-E342-BBC0-4D0A72C7E1DE}">
      <dgm:prSet/>
      <dgm:spPr/>
      <dgm:t>
        <a:bodyPr/>
        <a:lstStyle/>
        <a:p>
          <a:endParaRPr lang="en-GB"/>
        </a:p>
      </dgm:t>
    </dgm:pt>
    <dgm:pt modelId="{8CC29B50-C6A8-F844-866E-7E0054ABDA69}" type="sibTrans" cxnId="{678CF682-7A05-E342-BBC0-4D0A72C7E1DE}">
      <dgm:prSet/>
      <dgm:spPr/>
      <dgm:t>
        <a:bodyPr/>
        <a:lstStyle/>
        <a:p>
          <a:endParaRPr lang="en-GB"/>
        </a:p>
      </dgm:t>
    </dgm:pt>
    <dgm:pt modelId="{6DCC6392-1937-455E-9972-C1DF24274F73}">
      <dgm:prSet phldrT="[Text]"/>
      <dgm:spPr>
        <a:solidFill>
          <a:srgbClr val="FFC000"/>
        </a:solidFill>
      </dgm:spPr>
      <dgm:t>
        <a:bodyPr/>
        <a:lstStyle/>
        <a:p>
          <a:r>
            <a:rPr lang="en-GB" dirty="0"/>
            <a:t>2040</a:t>
          </a:r>
        </a:p>
      </dgm:t>
    </dgm:pt>
    <dgm:pt modelId="{218EED0E-B987-45DF-8E71-ED712E9893BB}" type="parTrans" cxnId="{3E82031E-0053-46C3-B322-8EF1FAA0F5AE}">
      <dgm:prSet/>
      <dgm:spPr/>
      <dgm:t>
        <a:bodyPr/>
        <a:lstStyle/>
        <a:p>
          <a:endParaRPr lang="en-GB"/>
        </a:p>
      </dgm:t>
    </dgm:pt>
    <dgm:pt modelId="{A68D3A36-1E9F-4B8C-9AD1-CDCC4AFE4DD4}" type="sibTrans" cxnId="{3E82031E-0053-46C3-B322-8EF1FAA0F5AE}">
      <dgm:prSet/>
      <dgm:spPr/>
      <dgm:t>
        <a:bodyPr/>
        <a:lstStyle/>
        <a:p>
          <a:endParaRPr lang="en-GB"/>
        </a:p>
      </dgm:t>
    </dgm:pt>
    <dgm:pt modelId="{45023F0A-C66A-A144-9666-21494A72BCD2}" type="pres">
      <dgm:prSet presAssocID="{F0376B22-0F7A-B24B-B432-8A9C33C26AE7}" presName="Name0" presStyleCnt="0">
        <dgm:presLayoutVars>
          <dgm:dir/>
          <dgm:resizeHandles val="exact"/>
        </dgm:presLayoutVars>
      </dgm:prSet>
      <dgm:spPr/>
    </dgm:pt>
    <dgm:pt modelId="{3C88AA28-006A-9047-A4BE-EEF6FAB9E7D8}" type="pres">
      <dgm:prSet presAssocID="{69F78E92-779A-994F-8142-17A3EC1FFB7E}" presName="parTxOnly" presStyleLbl="node1" presStyleIdx="0" presStyleCnt="6">
        <dgm:presLayoutVars>
          <dgm:bulletEnabled val="1"/>
        </dgm:presLayoutVars>
      </dgm:prSet>
      <dgm:spPr/>
    </dgm:pt>
    <dgm:pt modelId="{1497129A-19E2-6D4E-B66E-2DCCE9823F9B}" type="pres">
      <dgm:prSet presAssocID="{7EB34136-B8EC-544F-ABBA-5269DC99A944}" presName="parSpace" presStyleCnt="0"/>
      <dgm:spPr/>
    </dgm:pt>
    <dgm:pt modelId="{CCF19C16-07A2-5443-863C-DD9910AC8B72}" type="pres">
      <dgm:prSet presAssocID="{EB271275-DF75-A54E-8CAA-BAB877176CE2}" presName="parTxOnly" presStyleLbl="node1" presStyleIdx="1" presStyleCnt="6">
        <dgm:presLayoutVars>
          <dgm:bulletEnabled val="1"/>
        </dgm:presLayoutVars>
      </dgm:prSet>
      <dgm:spPr/>
    </dgm:pt>
    <dgm:pt modelId="{8DD58CF1-DCDD-794B-B27C-72B80C08E4D6}" type="pres">
      <dgm:prSet presAssocID="{1EA87020-D5C7-3140-9A51-FA391E9152CC}" presName="parSpace" presStyleCnt="0"/>
      <dgm:spPr/>
    </dgm:pt>
    <dgm:pt modelId="{6BBE9178-46F0-ED40-999D-725F2E29E6AD}" type="pres">
      <dgm:prSet presAssocID="{527BEC88-0524-E343-A03D-AF68D8A1C8B0}" presName="parTxOnly" presStyleLbl="node1" presStyleIdx="2" presStyleCnt="6">
        <dgm:presLayoutVars>
          <dgm:bulletEnabled val="1"/>
        </dgm:presLayoutVars>
      </dgm:prSet>
      <dgm:spPr/>
    </dgm:pt>
    <dgm:pt modelId="{9F8AEDD7-2A06-AE43-8E39-1ABA175F0F1E}" type="pres">
      <dgm:prSet presAssocID="{C547654D-C44B-334A-B582-8238263FF84A}" presName="parSpace" presStyleCnt="0"/>
      <dgm:spPr/>
    </dgm:pt>
    <dgm:pt modelId="{38444F06-4272-624E-A3AD-2B4A12A5D9CE}" type="pres">
      <dgm:prSet presAssocID="{7B064D08-5BBD-FF4F-8927-2A99DD5414E9}" presName="parTxOnly" presStyleLbl="node1" presStyleIdx="3" presStyleCnt="6">
        <dgm:presLayoutVars>
          <dgm:bulletEnabled val="1"/>
        </dgm:presLayoutVars>
      </dgm:prSet>
      <dgm:spPr/>
    </dgm:pt>
    <dgm:pt modelId="{F338338F-243D-194A-9937-3DEF7E293398}" type="pres">
      <dgm:prSet presAssocID="{2E1C0C3F-08A8-8B49-A0D5-F646F3CFE4C3}" presName="parSpace" presStyleCnt="0"/>
      <dgm:spPr/>
    </dgm:pt>
    <dgm:pt modelId="{176079AE-F321-B44B-8CC5-A072399A1A8C}" type="pres">
      <dgm:prSet presAssocID="{74663FB0-3E20-EE47-BDCC-BC7A2B198425}" presName="parTxOnly" presStyleLbl="node1" presStyleIdx="4" presStyleCnt="6">
        <dgm:presLayoutVars>
          <dgm:bulletEnabled val="1"/>
        </dgm:presLayoutVars>
      </dgm:prSet>
      <dgm:spPr/>
    </dgm:pt>
    <dgm:pt modelId="{1390A662-D3FB-4220-A684-6374B23907CC}" type="pres">
      <dgm:prSet presAssocID="{8CC29B50-C6A8-F844-866E-7E0054ABDA69}" presName="parSpace" presStyleCnt="0"/>
      <dgm:spPr/>
    </dgm:pt>
    <dgm:pt modelId="{0390ADE6-8162-49FB-BE5C-FCA25A526A6D}" type="pres">
      <dgm:prSet presAssocID="{6DCC6392-1937-455E-9972-C1DF24274F73}" presName="parTxOnly" presStyleLbl="node1" presStyleIdx="5" presStyleCnt="6">
        <dgm:presLayoutVars>
          <dgm:bulletEnabled val="1"/>
        </dgm:presLayoutVars>
      </dgm:prSet>
      <dgm:spPr/>
    </dgm:pt>
  </dgm:ptLst>
  <dgm:cxnLst>
    <dgm:cxn modelId="{3E82031E-0053-46C3-B322-8EF1FAA0F5AE}" srcId="{F0376B22-0F7A-B24B-B432-8A9C33C26AE7}" destId="{6DCC6392-1937-455E-9972-C1DF24274F73}" srcOrd="5" destOrd="0" parTransId="{218EED0E-B987-45DF-8E71-ED712E9893BB}" sibTransId="{A68D3A36-1E9F-4B8C-9AD1-CDCC4AFE4DD4}"/>
    <dgm:cxn modelId="{4EA55163-511A-4841-B330-F6E5763F8ACC}" srcId="{F0376B22-0F7A-B24B-B432-8A9C33C26AE7}" destId="{EB271275-DF75-A54E-8CAA-BAB877176CE2}" srcOrd="1" destOrd="0" parTransId="{1CB16132-4B59-C541-98DF-07B259D5434A}" sibTransId="{1EA87020-D5C7-3140-9A51-FA391E9152CC}"/>
    <dgm:cxn modelId="{C00D8B4C-EC43-7842-86A4-2F78D6FDA12E}" type="presOf" srcId="{69F78E92-779A-994F-8142-17A3EC1FFB7E}" destId="{3C88AA28-006A-9047-A4BE-EEF6FAB9E7D8}" srcOrd="0" destOrd="0" presId="urn:microsoft.com/office/officeart/2005/8/layout/hChevron3"/>
    <dgm:cxn modelId="{D040BA50-5285-484F-A7E7-D14F98C6EA51}" type="presOf" srcId="{7B064D08-5BBD-FF4F-8927-2A99DD5414E9}" destId="{38444F06-4272-624E-A3AD-2B4A12A5D9CE}" srcOrd="0" destOrd="0" presId="urn:microsoft.com/office/officeart/2005/8/layout/hChevron3"/>
    <dgm:cxn modelId="{88BD1F7F-C7F5-404F-9EE0-289A3012DAFE}" type="presOf" srcId="{EB271275-DF75-A54E-8CAA-BAB877176CE2}" destId="{CCF19C16-07A2-5443-863C-DD9910AC8B72}" srcOrd="0" destOrd="0" presId="urn:microsoft.com/office/officeart/2005/8/layout/hChevron3"/>
    <dgm:cxn modelId="{678CF682-7A05-E342-BBC0-4D0A72C7E1DE}" srcId="{F0376B22-0F7A-B24B-B432-8A9C33C26AE7}" destId="{74663FB0-3E20-EE47-BDCC-BC7A2B198425}" srcOrd="4" destOrd="0" parTransId="{959357DF-9E4D-A849-9EF1-DB4715042DAD}" sibTransId="{8CC29B50-C6A8-F844-866E-7E0054ABDA69}"/>
    <dgm:cxn modelId="{3B6E148F-93BB-2D49-AAB9-1382E3B17079}" type="presOf" srcId="{F0376B22-0F7A-B24B-B432-8A9C33C26AE7}" destId="{45023F0A-C66A-A144-9666-21494A72BCD2}" srcOrd="0" destOrd="0" presId="urn:microsoft.com/office/officeart/2005/8/layout/hChevron3"/>
    <dgm:cxn modelId="{8E35F0A1-D38F-6C4F-8193-30BE3A33F723}" srcId="{F0376B22-0F7A-B24B-B432-8A9C33C26AE7}" destId="{69F78E92-779A-994F-8142-17A3EC1FFB7E}" srcOrd="0" destOrd="0" parTransId="{68336D93-261C-A34B-8331-2D99ED4F0B12}" sibTransId="{7EB34136-B8EC-544F-ABBA-5269DC99A944}"/>
    <dgm:cxn modelId="{825309A2-9FA3-F044-9859-223EBF70B28A}" srcId="{F0376B22-0F7A-B24B-B432-8A9C33C26AE7}" destId="{527BEC88-0524-E343-A03D-AF68D8A1C8B0}" srcOrd="2" destOrd="0" parTransId="{B3D1AFC0-BE81-4849-A235-04F5DE2C0C16}" sibTransId="{C547654D-C44B-334A-B582-8238263FF84A}"/>
    <dgm:cxn modelId="{2105B4C3-75A5-4493-9A86-A83AB413B4FE}" type="presOf" srcId="{6DCC6392-1937-455E-9972-C1DF24274F73}" destId="{0390ADE6-8162-49FB-BE5C-FCA25A526A6D}" srcOrd="0" destOrd="0" presId="urn:microsoft.com/office/officeart/2005/8/layout/hChevron3"/>
    <dgm:cxn modelId="{0BF5BEC8-EDCC-7C48-937D-9D0D37F10A81}" srcId="{F0376B22-0F7A-B24B-B432-8A9C33C26AE7}" destId="{7B064D08-5BBD-FF4F-8927-2A99DD5414E9}" srcOrd="3" destOrd="0" parTransId="{48DF7EEB-36B3-EE44-9A34-26DEAE2846DA}" sibTransId="{2E1C0C3F-08A8-8B49-A0D5-F646F3CFE4C3}"/>
    <dgm:cxn modelId="{783DAECC-67E7-3941-B04A-3975EE69330B}" type="presOf" srcId="{527BEC88-0524-E343-A03D-AF68D8A1C8B0}" destId="{6BBE9178-46F0-ED40-999D-725F2E29E6AD}" srcOrd="0" destOrd="0" presId="urn:microsoft.com/office/officeart/2005/8/layout/hChevron3"/>
    <dgm:cxn modelId="{CBEE20FA-CCBF-B042-B313-16CC0C096880}" type="presOf" srcId="{74663FB0-3E20-EE47-BDCC-BC7A2B198425}" destId="{176079AE-F321-B44B-8CC5-A072399A1A8C}" srcOrd="0" destOrd="0" presId="urn:microsoft.com/office/officeart/2005/8/layout/hChevron3"/>
    <dgm:cxn modelId="{5F29CCC1-07A4-4C49-9604-E4F8E302BDC4}" type="presParOf" srcId="{45023F0A-C66A-A144-9666-21494A72BCD2}" destId="{3C88AA28-006A-9047-A4BE-EEF6FAB9E7D8}" srcOrd="0" destOrd="0" presId="urn:microsoft.com/office/officeart/2005/8/layout/hChevron3"/>
    <dgm:cxn modelId="{ACDCD362-8685-1841-ADEE-1423FC4D7319}" type="presParOf" srcId="{45023F0A-C66A-A144-9666-21494A72BCD2}" destId="{1497129A-19E2-6D4E-B66E-2DCCE9823F9B}" srcOrd="1" destOrd="0" presId="urn:microsoft.com/office/officeart/2005/8/layout/hChevron3"/>
    <dgm:cxn modelId="{EA77965F-80AC-594E-8AAD-B545F87C8210}" type="presParOf" srcId="{45023F0A-C66A-A144-9666-21494A72BCD2}" destId="{CCF19C16-07A2-5443-863C-DD9910AC8B72}" srcOrd="2" destOrd="0" presId="urn:microsoft.com/office/officeart/2005/8/layout/hChevron3"/>
    <dgm:cxn modelId="{57B9A2B7-B794-4F4B-BEBF-81BB01A6031A}" type="presParOf" srcId="{45023F0A-C66A-A144-9666-21494A72BCD2}" destId="{8DD58CF1-DCDD-794B-B27C-72B80C08E4D6}" srcOrd="3" destOrd="0" presId="urn:microsoft.com/office/officeart/2005/8/layout/hChevron3"/>
    <dgm:cxn modelId="{8BF649D3-3445-9643-89CD-FDA28D713EBA}" type="presParOf" srcId="{45023F0A-C66A-A144-9666-21494A72BCD2}" destId="{6BBE9178-46F0-ED40-999D-725F2E29E6AD}" srcOrd="4" destOrd="0" presId="urn:microsoft.com/office/officeart/2005/8/layout/hChevron3"/>
    <dgm:cxn modelId="{067AE0AB-5955-6B44-A3C2-77ADB8019994}" type="presParOf" srcId="{45023F0A-C66A-A144-9666-21494A72BCD2}" destId="{9F8AEDD7-2A06-AE43-8E39-1ABA175F0F1E}" srcOrd="5" destOrd="0" presId="urn:microsoft.com/office/officeart/2005/8/layout/hChevron3"/>
    <dgm:cxn modelId="{EC88634D-94BD-D248-85E8-30B795731809}" type="presParOf" srcId="{45023F0A-C66A-A144-9666-21494A72BCD2}" destId="{38444F06-4272-624E-A3AD-2B4A12A5D9CE}" srcOrd="6" destOrd="0" presId="urn:microsoft.com/office/officeart/2005/8/layout/hChevron3"/>
    <dgm:cxn modelId="{AE006961-BE93-C446-919E-B4AA46870184}" type="presParOf" srcId="{45023F0A-C66A-A144-9666-21494A72BCD2}" destId="{F338338F-243D-194A-9937-3DEF7E293398}" srcOrd="7" destOrd="0" presId="urn:microsoft.com/office/officeart/2005/8/layout/hChevron3"/>
    <dgm:cxn modelId="{BDBA5AEF-1AEB-5F4D-A7A4-D5723405C460}" type="presParOf" srcId="{45023F0A-C66A-A144-9666-21494A72BCD2}" destId="{176079AE-F321-B44B-8CC5-A072399A1A8C}" srcOrd="8" destOrd="0" presId="urn:microsoft.com/office/officeart/2005/8/layout/hChevron3"/>
    <dgm:cxn modelId="{681685EF-B9EB-4E9F-9C93-0FAC2235DDFA}" type="presParOf" srcId="{45023F0A-C66A-A144-9666-21494A72BCD2}" destId="{1390A662-D3FB-4220-A684-6374B23907CC}" srcOrd="9" destOrd="0" presId="urn:microsoft.com/office/officeart/2005/8/layout/hChevron3"/>
    <dgm:cxn modelId="{F66E47C3-4F1F-4480-992C-C47FB0290CC4}" type="presParOf" srcId="{45023F0A-C66A-A144-9666-21494A72BCD2}" destId="{0390ADE6-8162-49FB-BE5C-FCA25A526A6D}" srcOrd="10" destOrd="0" presId="urn:microsoft.com/office/officeart/2005/8/layout/hChevron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88AA28-006A-9047-A4BE-EEF6FAB9E7D8}">
      <dsp:nvSpPr>
        <dsp:cNvPr id="0" name=""/>
        <dsp:cNvSpPr/>
      </dsp:nvSpPr>
      <dsp:spPr>
        <a:xfrm>
          <a:off x="1097" y="0"/>
          <a:ext cx="1797012" cy="592656"/>
        </a:xfrm>
        <a:prstGeom prst="homePlate">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0020" tIns="80010" rIns="40005" bIns="80010" numCol="1" spcCol="1270" anchor="ctr" anchorCtr="0">
          <a:noAutofit/>
        </a:bodyPr>
        <a:lstStyle/>
        <a:p>
          <a:pPr marL="0" lvl="0" indent="0" algn="ctr" defTabSz="1333500">
            <a:lnSpc>
              <a:spcPct val="90000"/>
            </a:lnSpc>
            <a:spcBef>
              <a:spcPct val="0"/>
            </a:spcBef>
            <a:spcAft>
              <a:spcPct val="35000"/>
            </a:spcAft>
            <a:buNone/>
          </a:pPr>
          <a:r>
            <a:rPr lang="en-GB" sz="3000" kern="1200" dirty="0"/>
            <a:t>2015</a:t>
          </a:r>
        </a:p>
      </dsp:txBody>
      <dsp:txXfrm>
        <a:off x="1097" y="0"/>
        <a:ext cx="1648848" cy="592656"/>
      </dsp:txXfrm>
    </dsp:sp>
    <dsp:sp modelId="{CCF19C16-07A2-5443-863C-DD9910AC8B72}">
      <dsp:nvSpPr>
        <dsp:cNvPr id="0" name=""/>
        <dsp:cNvSpPr/>
      </dsp:nvSpPr>
      <dsp:spPr>
        <a:xfrm>
          <a:off x="1438706" y="0"/>
          <a:ext cx="1797012" cy="592656"/>
        </a:xfrm>
        <a:prstGeom prst="chevron">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015" tIns="80010" rIns="40005" bIns="80010" numCol="1" spcCol="1270" anchor="ctr" anchorCtr="0">
          <a:noAutofit/>
        </a:bodyPr>
        <a:lstStyle/>
        <a:p>
          <a:pPr marL="0" lvl="0" indent="0" algn="ctr" defTabSz="1333500">
            <a:lnSpc>
              <a:spcPct val="90000"/>
            </a:lnSpc>
            <a:spcBef>
              <a:spcPct val="0"/>
            </a:spcBef>
            <a:spcAft>
              <a:spcPct val="35000"/>
            </a:spcAft>
            <a:buNone/>
          </a:pPr>
          <a:r>
            <a:rPr lang="en-GB" sz="3000" kern="1200" dirty="0"/>
            <a:t>2020</a:t>
          </a:r>
        </a:p>
      </dsp:txBody>
      <dsp:txXfrm>
        <a:off x="1735034" y="0"/>
        <a:ext cx="1204356" cy="592656"/>
      </dsp:txXfrm>
    </dsp:sp>
    <dsp:sp modelId="{6BBE9178-46F0-ED40-999D-725F2E29E6AD}">
      <dsp:nvSpPr>
        <dsp:cNvPr id="0" name=""/>
        <dsp:cNvSpPr/>
      </dsp:nvSpPr>
      <dsp:spPr>
        <a:xfrm>
          <a:off x="2876316" y="0"/>
          <a:ext cx="1797012" cy="592656"/>
        </a:xfrm>
        <a:prstGeom prst="chevron">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015" tIns="80010" rIns="40005" bIns="80010" numCol="1" spcCol="1270" anchor="ctr" anchorCtr="0">
          <a:noAutofit/>
        </a:bodyPr>
        <a:lstStyle/>
        <a:p>
          <a:pPr marL="0" lvl="0" indent="0" algn="ctr" defTabSz="1333500">
            <a:lnSpc>
              <a:spcPct val="90000"/>
            </a:lnSpc>
            <a:spcBef>
              <a:spcPct val="0"/>
            </a:spcBef>
            <a:spcAft>
              <a:spcPct val="35000"/>
            </a:spcAft>
            <a:buNone/>
          </a:pPr>
          <a:r>
            <a:rPr lang="en-GB" sz="3000" kern="1200" dirty="0"/>
            <a:t>2025</a:t>
          </a:r>
        </a:p>
      </dsp:txBody>
      <dsp:txXfrm>
        <a:off x="3172644" y="0"/>
        <a:ext cx="1204356" cy="592656"/>
      </dsp:txXfrm>
    </dsp:sp>
    <dsp:sp modelId="{38444F06-4272-624E-A3AD-2B4A12A5D9CE}">
      <dsp:nvSpPr>
        <dsp:cNvPr id="0" name=""/>
        <dsp:cNvSpPr/>
      </dsp:nvSpPr>
      <dsp:spPr>
        <a:xfrm>
          <a:off x="4313926" y="0"/>
          <a:ext cx="1797012" cy="592656"/>
        </a:xfrm>
        <a:prstGeom prst="chevron">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015" tIns="80010" rIns="40005" bIns="80010" numCol="1" spcCol="1270" anchor="ctr" anchorCtr="0">
          <a:noAutofit/>
        </a:bodyPr>
        <a:lstStyle/>
        <a:p>
          <a:pPr marL="0" lvl="0" indent="0" algn="ctr" defTabSz="1333500">
            <a:lnSpc>
              <a:spcPct val="90000"/>
            </a:lnSpc>
            <a:spcBef>
              <a:spcPct val="0"/>
            </a:spcBef>
            <a:spcAft>
              <a:spcPct val="35000"/>
            </a:spcAft>
            <a:buNone/>
          </a:pPr>
          <a:r>
            <a:rPr lang="en-GB" sz="3000" kern="1200" dirty="0"/>
            <a:t>2030</a:t>
          </a:r>
        </a:p>
      </dsp:txBody>
      <dsp:txXfrm>
        <a:off x="4610254" y="0"/>
        <a:ext cx="1204356" cy="592656"/>
      </dsp:txXfrm>
    </dsp:sp>
    <dsp:sp modelId="{176079AE-F321-B44B-8CC5-A072399A1A8C}">
      <dsp:nvSpPr>
        <dsp:cNvPr id="0" name=""/>
        <dsp:cNvSpPr/>
      </dsp:nvSpPr>
      <dsp:spPr>
        <a:xfrm>
          <a:off x="5751536" y="0"/>
          <a:ext cx="1797012" cy="592656"/>
        </a:xfrm>
        <a:prstGeom prst="chevron">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015" tIns="80010" rIns="40005" bIns="80010" numCol="1" spcCol="1270" anchor="ctr" anchorCtr="0">
          <a:noAutofit/>
        </a:bodyPr>
        <a:lstStyle/>
        <a:p>
          <a:pPr marL="0" lvl="0" indent="0" algn="ctr" defTabSz="1333500">
            <a:lnSpc>
              <a:spcPct val="90000"/>
            </a:lnSpc>
            <a:spcBef>
              <a:spcPct val="0"/>
            </a:spcBef>
            <a:spcAft>
              <a:spcPct val="35000"/>
            </a:spcAft>
            <a:buNone/>
          </a:pPr>
          <a:r>
            <a:rPr lang="en-GB" sz="3000" kern="1200" dirty="0"/>
            <a:t>2035</a:t>
          </a:r>
        </a:p>
      </dsp:txBody>
      <dsp:txXfrm>
        <a:off x="6047864" y="0"/>
        <a:ext cx="1204356" cy="592656"/>
      </dsp:txXfrm>
    </dsp:sp>
    <dsp:sp modelId="{0390ADE6-8162-49FB-BE5C-FCA25A526A6D}">
      <dsp:nvSpPr>
        <dsp:cNvPr id="0" name=""/>
        <dsp:cNvSpPr/>
      </dsp:nvSpPr>
      <dsp:spPr>
        <a:xfrm>
          <a:off x="7189146" y="0"/>
          <a:ext cx="1797012" cy="592656"/>
        </a:xfrm>
        <a:prstGeom prst="chevron">
          <a:avLst/>
        </a:prstGeom>
        <a:solidFill>
          <a:srgbClr val="FFC00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015" tIns="80010" rIns="40005" bIns="80010" numCol="1" spcCol="1270" anchor="ctr" anchorCtr="0">
          <a:noAutofit/>
        </a:bodyPr>
        <a:lstStyle/>
        <a:p>
          <a:pPr marL="0" lvl="0" indent="0" algn="ctr" defTabSz="1333500">
            <a:lnSpc>
              <a:spcPct val="90000"/>
            </a:lnSpc>
            <a:spcBef>
              <a:spcPct val="0"/>
            </a:spcBef>
            <a:spcAft>
              <a:spcPct val="35000"/>
            </a:spcAft>
            <a:buNone/>
          </a:pPr>
          <a:r>
            <a:rPr lang="en-GB" sz="3000" kern="1200" dirty="0"/>
            <a:t>2040</a:t>
          </a:r>
        </a:p>
      </dsp:txBody>
      <dsp:txXfrm>
        <a:off x="7485474" y="0"/>
        <a:ext cx="1204356" cy="592656"/>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F94145F2-F6CC-4F99-8451-B8EC52B44E11}" type="datetimeFigureOut">
              <a:rPr lang="en-GB" smtClean="0"/>
              <a:t>07/11/2023</a:t>
            </a:fld>
            <a:endParaRPr lang="en-GB"/>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F07F7980-8CAA-4BAE-BE8F-A777C31B2C19}" type="slidenum">
              <a:rPr lang="en-GB" smtClean="0"/>
              <a:t>‹#›</a:t>
            </a:fld>
            <a:endParaRPr lang="en-GB"/>
          </a:p>
        </p:txBody>
      </p:sp>
    </p:spTree>
    <p:extLst>
      <p:ext uri="{BB962C8B-B14F-4D97-AF65-F5344CB8AC3E}">
        <p14:creationId xmlns:p14="http://schemas.microsoft.com/office/powerpoint/2010/main" val="2409454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To summarize - GÉANT is here as a reliable partner with a focus on our core business of SECURE Connectivity. We are committed to our partnerships with the RI Community and the e-infrastructures. We understand and follow policy and seek partnerships with legislators and funders both at the EU than at the Member States levels, thanks to our NREN Members, in order to implement their decisions. </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I hope I have been able to convey our bigger role in the forming and shifting European and global landscape, and the fact that we are happy to continue to step up with our expertise, which we have formed over the last almost 30 years in bringing Europe’s scientific community together.</a:t>
            </a:r>
          </a:p>
        </p:txBody>
      </p:sp>
      <p:sp>
        <p:nvSpPr>
          <p:cNvPr id="4" name="Slide Number Placeholder 3"/>
          <p:cNvSpPr>
            <a:spLocks noGrp="1"/>
          </p:cNvSpPr>
          <p:nvPr>
            <p:ph type="sldNum" sz="quarter" idx="5"/>
          </p:nvPr>
        </p:nvSpPr>
        <p:spPr/>
        <p:txBody>
          <a:bodyPr/>
          <a:lstStyle/>
          <a:p>
            <a:fld id="{F1DBA13B-8722-4D90-855C-18AA03301999}" type="slidenum">
              <a:rPr lang="en-GB" smtClean="0"/>
              <a:t>2</a:t>
            </a:fld>
            <a:endParaRPr lang="en-GB"/>
          </a:p>
        </p:txBody>
      </p:sp>
    </p:spTree>
    <p:extLst>
      <p:ext uri="{BB962C8B-B14F-4D97-AF65-F5344CB8AC3E}">
        <p14:creationId xmlns:p14="http://schemas.microsoft.com/office/powerpoint/2010/main" val="42024510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DBA13B-8722-4D90-855C-18AA03301999}" type="slidenum">
              <a:rPr lang="en-GB" smtClean="0"/>
              <a:t>18</a:t>
            </a:fld>
            <a:endParaRPr lang="en-GB"/>
          </a:p>
        </p:txBody>
      </p:sp>
    </p:spTree>
    <p:extLst>
      <p:ext uri="{BB962C8B-B14F-4D97-AF65-F5344CB8AC3E}">
        <p14:creationId xmlns:p14="http://schemas.microsoft.com/office/powerpoint/2010/main" val="3920882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DBA13B-8722-4D90-855C-18AA03301999}" type="slidenum">
              <a:rPr lang="en-GB" smtClean="0"/>
              <a:t>6</a:t>
            </a:fld>
            <a:endParaRPr lang="en-GB"/>
          </a:p>
        </p:txBody>
      </p:sp>
    </p:spTree>
    <p:extLst>
      <p:ext uri="{BB962C8B-B14F-4D97-AF65-F5344CB8AC3E}">
        <p14:creationId xmlns:p14="http://schemas.microsoft.com/office/powerpoint/2010/main" val="3834719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This is what the user entry point to the Internet service looked like for Generation X and earlier.</a:t>
            </a:r>
          </a:p>
          <a:p>
            <a:endParaRPr lang="en-GB" dirty="0"/>
          </a:p>
        </p:txBody>
      </p:sp>
      <p:sp>
        <p:nvSpPr>
          <p:cNvPr id="4" name="Slide Number Placeholder 3"/>
          <p:cNvSpPr>
            <a:spLocks noGrp="1"/>
          </p:cNvSpPr>
          <p:nvPr>
            <p:ph type="sldNum" sz="quarter" idx="5"/>
          </p:nvPr>
        </p:nvSpPr>
        <p:spPr/>
        <p:txBody>
          <a:bodyPr/>
          <a:lstStyle/>
          <a:p>
            <a:fld id="{F1DBA13B-8722-4D90-855C-18AA03301999}" type="slidenum">
              <a:rPr lang="en-GB" smtClean="0"/>
              <a:t>7</a:t>
            </a:fld>
            <a:endParaRPr lang="en-GB"/>
          </a:p>
        </p:txBody>
      </p:sp>
    </p:spTree>
    <p:extLst>
      <p:ext uri="{BB962C8B-B14F-4D97-AF65-F5344CB8AC3E}">
        <p14:creationId xmlns:p14="http://schemas.microsoft.com/office/powerpoint/2010/main" val="144320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err="1">
                <a:effectLst/>
                <a:latin typeface="Calibri" panose="020F0502020204030204" pitchFamily="34" charset="0"/>
                <a:ea typeface="Calibri" panose="020F0502020204030204" pitchFamily="34" charset="0"/>
                <a:cs typeface="Times New Roman" panose="02020603050405020304" pitchFamily="18" charset="0"/>
              </a:rPr>
              <a:t>Questo</a:t>
            </a:r>
            <a:r>
              <a:rPr lang="en-GB" sz="18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 name="Slide Number Placeholder 3"/>
          <p:cNvSpPr>
            <a:spLocks noGrp="1"/>
          </p:cNvSpPr>
          <p:nvPr>
            <p:ph type="sldNum" sz="quarter" idx="5"/>
          </p:nvPr>
        </p:nvSpPr>
        <p:spPr/>
        <p:txBody>
          <a:bodyPr/>
          <a:lstStyle/>
          <a:p>
            <a:fld id="{F1DBA13B-8722-4D90-855C-18AA03301999}" type="slidenum">
              <a:rPr lang="en-GB" smtClean="0"/>
              <a:t>8</a:t>
            </a:fld>
            <a:endParaRPr lang="en-GB"/>
          </a:p>
        </p:txBody>
      </p:sp>
    </p:spTree>
    <p:extLst>
      <p:ext uri="{BB962C8B-B14F-4D97-AF65-F5344CB8AC3E}">
        <p14:creationId xmlns:p14="http://schemas.microsoft.com/office/powerpoint/2010/main" val="1214912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Now that’s how it looks like. And you can use just your voice, don’t even need to touch it.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These two pictures look like two totally different worlds, but in fact, the latter is just the result of an evolution of the former, a dramatic evolution no doubt, but not of a revolution.</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What do I mean with this? Indeed, things are radically different in the way they look like. But the truth is that underneath, all the pieces that you’ve seen in the previous picture are still needed now, and all very much there, although very different in size, shape, capabilities and power.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Something has changed, though. Dramatically.</a:t>
            </a:r>
          </a:p>
          <a:p>
            <a:endParaRPr lang="en-GB" dirty="0"/>
          </a:p>
        </p:txBody>
      </p:sp>
      <p:sp>
        <p:nvSpPr>
          <p:cNvPr id="4" name="Slide Number Placeholder 3"/>
          <p:cNvSpPr>
            <a:spLocks noGrp="1"/>
          </p:cNvSpPr>
          <p:nvPr>
            <p:ph type="sldNum" sz="quarter" idx="5"/>
          </p:nvPr>
        </p:nvSpPr>
        <p:spPr/>
        <p:txBody>
          <a:bodyPr/>
          <a:lstStyle/>
          <a:p>
            <a:fld id="{F1DBA13B-8722-4D90-855C-18AA03301999}" type="slidenum">
              <a:rPr lang="en-GB" smtClean="0"/>
              <a:t>9</a:t>
            </a:fld>
            <a:endParaRPr lang="en-GB"/>
          </a:p>
        </p:txBody>
      </p:sp>
    </p:spTree>
    <p:extLst>
      <p:ext uri="{BB962C8B-B14F-4D97-AF65-F5344CB8AC3E}">
        <p14:creationId xmlns:p14="http://schemas.microsoft.com/office/powerpoint/2010/main" val="2680875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Users have changed.</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Not just in how they look like, but in who they are, what skills they have, what priorities in life, and specifically for the subject we’re talking about, in what they look for and what they expect from the Internet service.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Nowadays, no one expects to create a dial-up connection the internet, let alone installing and configuring a modem to connect to the Internet – the very concept of “connecting to the Internet” is somehow disappeared in a permanently-connected society. All our devices are already connected as soon as they boot up, and actually if you ever want to disconnect, you need to act in that sense explicitly.</a:t>
            </a:r>
          </a:p>
          <a:p>
            <a:endParaRPr lang="en-GB" dirty="0"/>
          </a:p>
        </p:txBody>
      </p:sp>
      <p:sp>
        <p:nvSpPr>
          <p:cNvPr id="4" name="Slide Number Placeholder 3"/>
          <p:cNvSpPr>
            <a:spLocks noGrp="1"/>
          </p:cNvSpPr>
          <p:nvPr>
            <p:ph type="sldNum" sz="quarter" idx="5"/>
          </p:nvPr>
        </p:nvSpPr>
        <p:spPr/>
        <p:txBody>
          <a:bodyPr/>
          <a:lstStyle/>
          <a:p>
            <a:fld id="{F1DBA13B-8722-4D90-855C-18AA03301999}" type="slidenum">
              <a:rPr lang="en-GB" smtClean="0"/>
              <a:t>10</a:t>
            </a:fld>
            <a:endParaRPr lang="en-GB"/>
          </a:p>
        </p:txBody>
      </p:sp>
    </p:spTree>
    <p:extLst>
      <p:ext uri="{BB962C8B-B14F-4D97-AF65-F5344CB8AC3E}">
        <p14:creationId xmlns:p14="http://schemas.microsoft.com/office/powerpoint/2010/main" val="2854843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This is of course also true for the GÉANT user community. For many years, GÉANT and the NRENs have provided that indispensable infrastructure that has been the pillar of science and education. But the users of 2020s are radically different from the users of the 80s and 90s, the time when most of the NRENs have started to see the light and establish themselves.</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New distributed applications, new models of collaboration, new scientific fields have emerged, that have completely different requirements in terms of usage of the e-infrastructures. Modern science has shifted its focus from infrastructure and tools, to data.</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Concepts like data objects, datasets, metadata, are now the daily currency of computational science. Helped also by the massive growth of cloud-based services, the distance between the users and underlying infrastructure that is serving them has increased.</a:t>
            </a:r>
          </a:p>
        </p:txBody>
      </p:sp>
      <p:sp>
        <p:nvSpPr>
          <p:cNvPr id="4" name="Slide Number Placeholder 3"/>
          <p:cNvSpPr>
            <a:spLocks noGrp="1"/>
          </p:cNvSpPr>
          <p:nvPr>
            <p:ph type="sldNum" sz="quarter" idx="5"/>
          </p:nvPr>
        </p:nvSpPr>
        <p:spPr/>
        <p:txBody>
          <a:bodyPr/>
          <a:lstStyle/>
          <a:p>
            <a:fld id="{F1DBA13B-8722-4D90-855C-18AA03301999}" type="slidenum">
              <a:rPr lang="en-GB" smtClean="0"/>
              <a:t>11</a:t>
            </a:fld>
            <a:endParaRPr lang="en-GB"/>
          </a:p>
        </p:txBody>
      </p:sp>
    </p:spTree>
    <p:extLst>
      <p:ext uri="{BB962C8B-B14F-4D97-AF65-F5344CB8AC3E}">
        <p14:creationId xmlns:p14="http://schemas.microsoft.com/office/powerpoint/2010/main" val="2069855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1DBA13B-8722-4D90-855C-18AA03301999}" type="slidenum">
              <a:rPr lang="en-GB" smtClean="0"/>
              <a:t>12</a:t>
            </a:fld>
            <a:endParaRPr lang="en-GB"/>
          </a:p>
        </p:txBody>
      </p:sp>
    </p:spTree>
    <p:extLst>
      <p:ext uri="{BB962C8B-B14F-4D97-AF65-F5344CB8AC3E}">
        <p14:creationId xmlns:p14="http://schemas.microsoft.com/office/powerpoint/2010/main" val="2142660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all seems nice and terse when we read the product description for cloud services, reality can be a lot more complicated, especially for a public-funded institution.</a:t>
            </a:r>
          </a:p>
          <a:p>
            <a:endParaRPr lang="en-US" dirty="0"/>
          </a:p>
        </p:txBody>
      </p:sp>
      <p:sp>
        <p:nvSpPr>
          <p:cNvPr id="4" name="Slide Number Placeholder 3"/>
          <p:cNvSpPr>
            <a:spLocks noGrp="1"/>
          </p:cNvSpPr>
          <p:nvPr>
            <p:ph type="sldNum" sz="quarter" idx="10"/>
          </p:nvPr>
        </p:nvSpPr>
        <p:spPr/>
        <p:txBody>
          <a:bodyPr/>
          <a:lstStyle/>
          <a:p>
            <a:fld id="{B920FACD-FD30-1C40-B50A-5417EADC4BEF}" type="slidenum">
              <a:rPr lang="en-US" smtClean="0"/>
              <a:t>15</a:t>
            </a:fld>
            <a:endParaRPr lang="en-US"/>
          </a:p>
        </p:txBody>
      </p:sp>
    </p:spTree>
    <p:extLst>
      <p:ext uri="{BB962C8B-B14F-4D97-AF65-F5344CB8AC3E}">
        <p14:creationId xmlns:p14="http://schemas.microsoft.com/office/powerpoint/2010/main" val="35458521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Diapositiva titolo">
    <p:bg>
      <p:bgPr>
        <a:blipFill>
          <a:blip r:embed="rId2">
            <a:lum/>
          </a:blip>
          <a:stretch/>
        </a:blipFill>
        <a:effectLst/>
      </p:bgPr>
    </p:bg>
    <p:spTree>
      <p:nvGrpSpPr>
        <p:cNvPr id="1" name=""/>
        <p:cNvGrpSpPr/>
        <p:nvPr/>
      </p:nvGrpSpPr>
      <p:grpSpPr bwMode="auto">
        <a:xfrm>
          <a:off x="0" y="0"/>
          <a:ext cx="0" cy="0"/>
          <a:chOff x="0" y="0"/>
          <a:chExt cx="0" cy="0"/>
        </a:xfrm>
      </p:grpSpPr>
      <p:sp>
        <p:nvSpPr>
          <p:cNvPr id="2" name="Titolo 1"/>
          <p:cNvSpPr>
            <a:spLocks noGrp="1"/>
          </p:cNvSpPr>
          <p:nvPr>
            <p:ph type="ctrTitle"/>
          </p:nvPr>
        </p:nvSpPr>
        <p:spPr bwMode="auto">
          <a:xfrm>
            <a:off x="1015999" y="898246"/>
            <a:ext cx="4988423" cy="3437467"/>
          </a:xfrm>
        </p:spPr>
        <p:txBody>
          <a:bodyPr/>
          <a:lstStyle>
            <a:lvl1pPr algn="l">
              <a:defRPr sz="2700" b="1">
                <a:solidFill>
                  <a:schemeClr val="tx2"/>
                </a:solidFill>
                <a:latin typeface="Rubik Medium"/>
                <a:cs typeface="Rubik Medium"/>
              </a:defRPr>
            </a:lvl1pPr>
          </a:lstStyle>
          <a:p>
            <a:pPr>
              <a:defRPr/>
            </a:pPr>
            <a:r>
              <a:rPr lang="it-IT"/>
              <a:t>Fare clic per modificare lo stile del titolo</a:t>
            </a:r>
            <a:endParaRPr lang="en-US"/>
          </a:p>
        </p:txBody>
      </p:sp>
      <p:sp>
        <p:nvSpPr>
          <p:cNvPr id="3" name="Sottotitolo 2"/>
          <p:cNvSpPr>
            <a:spLocks noGrp="1"/>
          </p:cNvSpPr>
          <p:nvPr>
            <p:ph type="subTitle" idx="1"/>
          </p:nvPr>
        </p:nvSpPr>
        <p:spPr bwMode="auto">
          <a:xfrm>
            <a:off x="1016001" y="4420378"/>
            <a:ext cx="5008879" cy="1358123"/>
          </a:xfrm>
        </p:spPr>
        <p:txBody>
          <a:bodyPr anchor="b"/>
          <a:lstStyle>
            <a:lvl1pPr marL="0" indent="0" algn="l">
              <a:buNone/>
              <a:defRPr sz="1800" b="0">
                <a:solidFill>
                  <a:schemeClr val="accent6">
                    <a:lumMod val="7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it-IT"/>
              <a:t>Fare clic per modificare lo stile del sottotitolo dello schema</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picTx" preserve="1" userDrawn="1">
  <p:cSld name="Immagine con didascalia">
    <p:spTree>
      <p:nvGrpSpPr>
        <p:cNvPr id="1" name=""/>
        <p:cNvGrpSpPr/>
        <p:nvPr/>
      </p:nvGrpSpPr>
      <p:grpSpPr bwMode="auto">
        <a:xfrm>
          <a:off x="0" y="0"/>
          <a:ext cx="0" cy="0"/>
          <a:chOff x="0" y="0"/>
          <a:chExt cx="0" cy="0"/>
        </a:xfrm>
      </p:grpSpPr>
      <p:sp>
        <p:nvSpPr>
          <p:cNvPr id="2" name="Titolo 1"/>
          <p:cNvSpPr>
            <a:spLocks noGrp="1"/>
          </p:cNvSpPr>
          <p:nvPr>
            <p:ph type="title"/>
          </p:nvPr>
        </p:nvSpPr>
        <p:spPr bwMode="auto">
          <a:xfrm>
            <a:off x="839788" y="457200"/>
            <a:ext cx="3932237" cy="1600200"/>
          </a:xfrm>
        </p:spPr>
        <p:txBody>
          <a:bodyPr anchor="b"/>
          <a:lstStyle>
            <a:lvl1pPr>
              <a:defRPr sz="2400"/>
            </a:lvl1pPr>
          </a:lstStyle>
          <a:p>
            <a:pPr>
              <a:defRPr/>
            </a:pPr>
            <a:r>
              <a:rPr lang="it-IT"/>
              <a:t>Fare clic per modificare lo stile del titolo</a:t>
            </a:r>
            <a:endParaRPr lang="en-US"/>
          </a:p>
        </p:txBody>
      </p:sp>
      <p:sp>
        <p:nvSpPr>
          <p:cNvPr id="3" name="Segnaposto immagine 2"/>
          <p:cNvSpPr>
            <a:spLocks noGrp="1"/>
          </p:cNvSpPr>
          <p:nvPr>
            <p:ph type="pic" idx="1"/>
          </p:nvPr>
        </p:nvSpPr>
        <p:spPr bwMode="auto">
          <a:xfrm>
            <a:off x="5183188" y="987429"/>
            <a:ext cx="617220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defRPr/>
            </a:pPr>
            <a:r>
              <a:rPr lang="it-IT"/>
              <a:t>Fare clic sull'icona per inserire un'immagine</a:t>
            </a:r>
            <a:endParaRPr lang="en-US"/>
          </a:p>
        </p:txBody>
      </p:sp>
      <p:sp>
        <p:nvSpPr>
          <p:cNvPr id="4" name="Segnaposto testo 3"/>
          <p:cNvSpPr>
            <a:spLocks noGrp="1"/>
          </p:cNvSpPr>
          <p:nvPr>
            <p:ph type="body" sz="half" idx="2"/>
          </p:nvPr>
        </p:nvSpPr>
        <p:spPr bwMode="auto">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defRPr/>
            </a:pPr>
            <a:r>
              <a:rPr lang="it-IT"/>
              <a:t>Modifica gli stili del testo dello schema</a:t>
            </a:r>
            <a:endParaRPr/>
          </a:p>
        </p:txBody>
      </p:sp>
      <p:sp>
        <p:nvSpPr>
          <p:cNvPr id="5"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6" name="Segnaposto numero diapositiva 5"/>
          <p:cNvSpPr>
            <a:spLocks noGrp="1"/>
          </p:cNvSpPr>
          <p:nvPr>
            <p:ph type="sldNum" sz="quarter" idx="11"/>
          </p:nvPr>
        </p:nvSpPr>
        <p:spPr bwMode="auto"/>
        <p:txBody>
          <a:bodyPr/>
          <a:lstStyle>
            <a:lvl1pPr>
              <a:defRPr/>
            </a:lvl1pPr>
          </a:lstStyle>
          <a:p>
            <a:pPr>
              <a:defRPr/>
            </a:pPr>
            <a:fld id="{E9A9C0D9-73EC-40C5-9599-8B979EB3FF1F}" type="slidenum">
              <a:r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x" preserve="1" userDrawn="1">
  <p:cSld name="Titolo e testo verticale">
    <p:spTree>
      <p:nvGrpSpPr>
        <p:cNvPr id="1" name=""/>
        <p:cNvGrpSpPr/>
        <p:nvPr/>
      </p:nvGrpSpPr>
      <p:grpSpPr bwMode="auto">
        <a:xfrm>
          <a:off x="0" y="0"/>
          <a:ext cx="0" cy="0"/>
          <a:chOff x="0" y="0"/>
          <a:chExt cx="0" cy="0"/>
        </a:xfrm>
      </p:grpSpPr>
      <p:sp>
        <p:nvSpPr>
          <p:cNvPr id="2" name="Titolo 1"/>
          <p:cNvSpPr>
            <a:spLocks noGrp="1"/>
          </p:cNvSpPr>
          <p:nvPr>
            <p:ph type="title"/>
          </p:nvPr>
        </p:nvSpPr>
        <p:spPr bwMode="auto"/>
        <p:txBody>
          <a:bodyPr/>
          <a:lstStyle/>
          <a:p>
            <a:pPr>
              <a:defRPr/>
            </a:pPr>
            <a:r>
              <a:rPr lang="it-IT"/>
              <a:t>Fare clic per modificare lo stile del titolo</a:t>
            </a:r>
            <a:endParaRPr lang="en-US"/>
          </a:p>
        </p:txBody>
      </p:sp>
      <p:sp>
        <p:nvSpPr>
          <p:cNvPr id="3" name="Segnaposto testo verticale 2"/>
          <p:cNvSpPr>
            <a:spLocks noGrp="1"/>
          </p:cNvSpPr>
          <p:nvPr>
            <p:ph type="body" orient="vert" idx="1"/>
          </p:nvPr>
        </p:nvSpPr>
        <p:spPr bwMode="auto"/>
        <p:txBody>
          <a:bodyPr vert="eaVert"/>
          <a:lstStyle/>
          <a:p>
            <a:pPr lvl="0">
              <a:defRPr/>
            </a:pPr>
            <a:r>
              <a:rPr lang="it-IT"/>
              <a:t>Modifica gli stili del testo dello schema</a:t>
            </a:r>
            <a:endParaRPr/>
          </a:p>
          <a:p>
            <a:pPr lvl="1">
              <a:defRPr/>
            </a:pPr>
            <a:r>
              <a:rPr lang="it-IT"/>
              <a:t>Secondo livello</a:t>
            </a:r>
            <a:endParaRPr/>
          </a:p>
          <a:p>
            <a:pPr lvl="2">
              <a:defRPr/>
            </a:pPr>
            <a:r>
              <a:rPr lang="it-IT"/>
              <a:t>Terzo livello</a:t>
            </a:r>
            <a:endParaRPr/>
          </a:p>
          <a:p>
            <a:pPr lvl="3">
              <a:defRPr/>
            </a:pPr>
            <a:r>
              <a:rPr lang="it-IT"/>
              <a:t>Quarto livello</a:t>
            </a:r>
            <a:endParaRPr/>
          </a:p>
          <a:p>
            <a:pPr lvl="4">
              <a:defRPr/>
            </a:pPr>
            <a:r>
              <a:rPr lang="it-IT"/>
              <a:t>Quinto livello</a:t>
            </a:r>
            <a:endParaRPr lang="en-US"/>
          </a:p>
        </p:txBody>
      </p:sp>
      <p:sp>
        <p:nvSpPr>
          <p:cNvPr id="4"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5" name="Segnaposto numero diapositiva 5"/>
          <p:cNvSpPr>
            <a:spLocks noGrp="1"/>
          </p:cNvSpPr>
          <p:nvPr>
            <p:ph type="sldNum" sz="quarter" idx="11"/>
          </p:nvPr>
        </p:nvSpPr>
        <p:spPr bwMode="auto"/>
        <p:txBody>
          <a:bodyPr/>
          <a:lstStyle>
            <a:lvl1pPr>
              <a:defRPr/>
            </a:lvl1pPr>
          </a:lstStyle>
          <a:p>
            <a:pPr>
              <a:defRPr/>
            </a:pPr>
            <a:fld id="{112777CD-1BED-4576-B05F-1B336AD3D0A7}" type="slidenum">
              <a:r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1_Titolo e testo verticale">
    <p:spTree>
      <p:nvGrpSpPr>
        <p:cNvPr id="1" name=""/>
        <p:cNvGrpSpPr/>
        <p:nvPr/>
      </p:nvGrpSpPr>
      <p:grpSpPr bwMode="auto">
        <a:xfrm>
          <a:off x="0" y="0"/>
          <a:ext cx="0" cy="0"/>
          <a:chOff x="0" y="0"/>
          <a:chExt cx="0" cy="0"/>
        </a:xfrm>
      </p:grpSpPr>
      <p:sp>
        <p:nvSpPr>
          <p:cNvPr id="2" name="Titolo verticale 1"/>
          <p:cNvSpPr>
            <a:spLocks noGrp="1"/>
          </p:cNvSpPr>
          <p:nvPr>
            <p:ph type="title" orient="vert"/>
          </p:nvPr>
        </p:nvSpPr>
        <p:spPr bwMode="auto">
          <a:xfrm>
            <a:off x="8724902" y="365125"/>
            <a:ext cx="2628900" cy="5811838"/>
          </a:xfrm>
        </p:spPr>
        <p:txBody>
          <a:bodyPr vert="eaVert"/>
          <a:lstStyle/>
          <a:p>
            <a:pPr>
              <a:defRPr/>
            </a:pPr>
            <a:r>
              <a:rPr lang="it-IT"/>
              <a:t>Fare clic per modificare lo stile del titolo</a:t>
            </a:r>
            <a:endParaRPr lang="en-US"/>
          </a:p>
        </p:txBody>
      </p:sp>
      <p:sp>
        <p:nvSpPr>
          <p:cNvPr id="3" name="Segnaposto testo verticale 2"/>
          <p:cNvSpPr>
            <a:spLocks noGrp="1"/>
          </p:cNvSpPr>
          <p:nvPr>
            <p:ph type="body" orient="vert" idx="1"/>
          </p:nvPr>
        </p:nvSpPr>
        <p:spPr bwMode="auto">
          <a:xfrm>
            <a:off x="838202" y="365125"/>
            <a:ext cx="7734300" cy="5811838"/>
          </a:xfrm>
        </p:spPr>
        <p:txBody>
          <a:bodyPr vert="eaVert"/>
          <a:lstStyle/>
          <a:p>
            <a:pPr lvl="0">
              <a:defRPr/>
            </a:pPr>
            <a:r>
              <a:rPr lang="it-IT"/>
              <a:t>Modifica gli stili del testo dello schema</a:t>
            </a:r>
            <a:endParaRPr/>
          </a:p>
          <a:p>
            <a:pPr lvl="1">
              <a:defRPr/>
            </a:pPr>
            <a:r>
              <a:rPr lang="it-IT"/>
              <a:t>Secondo livello</a:t>
            </a:r>
            <a:endParaRPr/>
          </a:p>
          <a:p>
            <a:pPr lvl="2">
              <a:defRPr/>
            </a:pPr>
            <a:r>
              <a:rPr lang="it-IT"/>
              <a:t>Terzo livello</a:t>
            </a:r>
            <a:endParaRPr/>
          </a:p>
          <a:p>
            <a:pPr lvl="3">
              <a:defRPr/>
            </a:pPr>
            <a:r>
              <a:rPr lang="it-IT"/>
              <a:t>Quarto livello</a:t>
            </a:r>
            <a:endParaRPr/>
          </a:p>
          <a:p>
            <a:pPr lvl="4">
              <a:defRPr/>
            </a:pPr>
            <a:r>
              <a:rPr lang="it-IT"/>
              <a:t>Quinto livello</a:t>
            </a:r>
            <a:endParaRPr lang="en-US"/>
          </a:p>
        </p:txBody>
      </p:sp>
      <p:sp>
        <p:nvSpPr>
          <p:cNvPr id="4"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5" name="Segnaposto numero diapositiva 5"/>
          <p:cNvSpPr>
            <a:spLocks noGrp="1"/>
          </p:cNvSpPr>
          <p:nvPr>
            <p:ph type="sldNum" sz="quarter" idx="11"/>
          </p:nvPr>
        </p:nvSpPr>
        <p:spPr bwMode="auto"/>
        <p:txBody>
          <a:bodyPr/>
          <a:lstStyle>
            <a:lvl1pPr>
              <a:defRPr/>
            </a:lvl1pPr>
          </a:lstStyle>
          <a:p>
            <a:pPr>
              <a:defRPr/>
            </a:pPr>
            <a:fld id="{DBB738DB-0757-48E4-8BCF-F59C3A08C32B}" type="slidenum">
              <a:r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F1223-48B6-44D5-8631-BED76AE33F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76D7E21-4AAC-4C72-9304-5559CECD04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C37788A-9A0E-4201-990D-54A5AE5B781F}"/>
              </a:ext>
            </a:extLst>
          </p:cNvPr>
          <p:cNvSpPr>
            <a:spLocks noGrp="1"/>
          </p:cNvSpPr>
          <p:nvPr>
            <p:ph type="dt" sz="half" idx="10"/>
          </p:nvPr>
        </p:nvSpPr>
        <p:spPr/>
        <p:txBody>
          <a:bodyPr/>
          <a:lstStyle/>
          <a:p>
            <a:fld id="{5C68DCD4-FC97-4AE8-B70D-017A76060731}" type="datetimeFigureOut">
              <a:rPr lang="en-GB" smtClean="0"/>
              <a:t>07/11/2023</a:t>
            </a:fld>
            <a:endParaRPr lang="en-GB"/>
          </a:p>
        </p:txBody>
      </p:sp>
      <p:sp>
        <p:nvSpPr>
          <p:cNvPr id="5" name="Footer Placeholder 4">
            <a:extLst>
              <a:ext uri="{FF2B5EF4-FFF2-40B4-BE49-F238E27FC236}">
                <a16:creationId xmlns:a16="http://schemas.microsoft.com/office/drawing/2014/main" id="{93458EF1-FD46-411F-BA26-088E342081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3398A7-8917-45F4-9F76-E446019312D6}"/>
              </a:ext>
            </a:extLst>
          </p:cNvPr>
          <p:cNvSpPr>
            <a:spLocks noGrp="1"/>
          </p:cNvSpPr>
          <p:nvPr>
            <p:ph type="sldNum" sz="quarter" idx="12"/>
          </p:nvPr>
        </p:nvSpPr>
        <p:spPr/>
        <p:txBody>
          <a:bodyPr/>
          <a:lstStyle/>
          <a:p>
            <a:fld id="{980C58ED-77CB-41A9-954F-3F49BE2D74D1}" type="slidenum">
              <a:rPr lang="en-GB" smtClean="0"/>
              <a:t>‹#›</a:t>
            </a:fld>
            <a:endParaRPr lang="en-GB"/>
          </a:p>
        </p:txBody>
      </p:sp>
    </p:spTree>
    <p:extLst>
      <p:ext uri="{BB962C8B-B14F-4D97-AF65-F5344CB8AC3E}">
        <p14:creationId xmlns:p14="http://schemas.microsoft.com/office/powerpoint/2010/main" val="25557288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154927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1_Diapositiva titolo">
    <p:bg>
      <p:bgPr>
        <a:blipFill>
          <a:blip r:embed="rId2">
            <a:lum/>
          </a:blip>
          <a:stretch/>
        </a:blipFill>
        <a:effectLst/>
      </p:bgPr>
    </p:bg>
    <p:spTree>
      <p:nvGrpSpPr>
        <p:cNvPr id="1" name=""/>
        <p:cNvGrpSpPr/>
        <p:nvPr/>
      </p:nvGrpSpPr>
      <p:grpSpPr bwMode="auto">
        <a:xfrm>
          <a:off x="0" y="0"/>
          <a:ext cx="0" cy="0"/>
          <a:chOff x="0" y="0"/>
          <a:chExt cx="0" cy="0"/>
        </a:xfrm>
      </p:grpSpPr>
      <p:sp>
        <p:nvSpPr>
          <p:cNvPr id="2" name="Titolo 1"/>
          <p:cNvSpPr>
            <a:spLocks noGrp="1"/>
          </p:cNvSpPr>
          <p:nvPr>
            <p:ph type="ctrTitle"/>
          </p:nvPr>
        </p:nvSpPr>
        <p:spPr bwMode="auto">
          <a:xfrm>
            <a:off x="1046481" y="898246"/>
            <a:ext cx="4957942" cy="3437467"/>
          </a:xfrm>
        </p:spPr>
        <p:txBody>
          <a:bodyPr/>
          <a:lstStyle>
            <a:lvl1pPr algn="l">
              <a:defRPr sz="2700" b="1">
                <a:solidFill>
                  <a:schemeClr val="tx2"/>
                </a:solidFill>
                <a:latin typeface="Rubik Medium"/>
                <a:cs typeface="Rubik Medium"/>
              </a:defRPr>
            </a:lvl1pPr>
          </a:lstStyle>
          <a:p>
            <a:pPr>
              <a:defRPr/>
            </a:pPr>
            <a:r>
              <a:rPr lang="it-IT"/>
              <a:t>Fare clic per modificare lo stile del titolo</a:t>
            </a:r>
            <a:endParaRPr lang="en-US"/>
          </a:p>
        </p:txBody>
      </p:sp>
      <p:sp>
        <p:nvSpPr>
          <p:cNvPr id="3" name="Sottotitolo 2"/>
          <p:cNvSpPr>
            <a:spLocks noGrp="1"/>
          </p:cNvSpPr>
          <p:nvPr>
            <p:ph type="subTitle" idx="1"/>
          </p:nvPr>
        </p:nvSpPr>
        <p:spPr bwMode="auto">
          <a:xfrm>
            <a:off x="1036320" y="4420378"/>
            <a:ext cx="4998719" cy="1358123"/>
          </a:xfrm>
        </p:spPr>
        <p:txBody>
          <a:bodyPr anchor="b"/>
          <a:lstStyle>
            <a:lvl1pPr marL="0" indent="0" algn="l">
              <a:buNone/>
              <a:defRPr sz="1800" b="0">
                <a:solidFill>
                  <a:schemeClr val="accent6">
                    <a:lumMod val="75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it-IT"/>
              <a:t>Fare clic per modificare lo stile del sottotitolo dello schema</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obj" preserve="1" userDrawn="1">
  <p:cSld name="Titolo e contenuto">
    <p:spTree>
      <p:nvGrpSpPr>
        <p:cNvPr id="1" name=""/>
        <p:cNvGrpSpPr/>
        <p:nvPr/>
      </p:nvGrpSpPr>
      <p:grpSpPr bwMode="auto">
        <a:xfrm>
          <a:off x="0" y="0"/>
          <a:ext cx="0" cy="0"/>
          <a:chOff x="0" y="0"/>
          <a:chExt cx="0" cy="0"/>
        </a:xfrm>
      </p:grpSpPr>
      <p:sp>
        <p:nvSpPr>
          <p:cNvPr id="2" name="Titolo 1"/>
          <p:cNvSpPr>
            <a:spLocks noGrp="1"/>
          </p:cNvSpPr>
          <p:nvPr>
            <p:ph type="title"/>
          </p:nvPr>
        </p:nvSpPr>
        <p:spPr bwMode="auto"/>
        <p:txBody>
          <a:bodyPr/>
          <a:lstStyle/>
          <a:p>
            <a:pPr>
              <a:defRPr/>
            </a:pPr>
            <a:r>
              <a:rPr lang="it-IT"/>
              <a:t>Fare clic per modificare lo stile del titolo</a:t>
            </a:r>
            <a:endParaRPr lang="en-US"/>
          </a:p>
        </p:txBody>
      </p:sp>
      <p:sp>
        <p:nvSpPr>
          <p:cNvPr id="3" name="Segnaposto contenuto 2"/>
          <p:cNvSpPr>
            <a:spLocks noGrp="1"/>
          </p:cNvSpPr>
          <p:nvPr>
            <p:ph idx="1"/>
          </p:nvPr>
        </p:nvSpPr>
        <p:spPr bwMode="auto"/>
        <p:txBody>
          <a:bodyPr/>
          <a:lstStyle/>
          <a:p>
            <a:pPr lvl="0">
              <a:defRPr/>
            </a:pPr>
            <a:r>
              <a:rPr lang="it-IT"/>
              <a:t>Modifica gli stili del testo dello schema</a:t>
            </a:r>
            <a:endParaRPr/>
          </a:p>
          <a:p>
            <a:pPr lvl="1">
              <a:defRPr/>
            </a:pPr>
            <a:r>
              <a:rPr lang="it-IT"/>
              <a:t>Secondo livello</a:t>
            </a:r>
            <a:endParaRPr/>
          </a:p>
          <a:p>
            <a:pPr lvl="2">
              <a:defRPr/>
            </a:pPr>
            <a:r>
              <a:rPr lang="it-IT"/>
              <a:t>Terzo livello</a:t>
            </a:r>
            <a:endParaRPr/>
          </a:p>
          <a:p>
            <a:pPr lvl="3">
              <a:defRPr/>
            </a:pPr>
            <a:r>
              <a:rPr lang="it-IT"/>
              <a:t>Quarto livello</a:t>
            </a:r>
            <a:endParaRPr/>
          </a:p>
          <a:p>
            <a:pPr lvl="4">
              <a:defRPr/>
            </a:pPr>
            <a:r>
              <a:rPr lang="it-IT"/>
              <a:t>Quinto livello</a:t>
            </a:r>
            <a:endParaRPr lang="en-US"/>
          </a:p>
        </p:txBody>
      </p:sp>
      <p:sp>
        <p:nvSpPr>
          <p:cNvPr id="4"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5" name="Segnaposto numero diapositiva 5"/>
          <p:cNvSpPr>
            <a:spLocks noGrp="1"/>
          </p:cNvSpPr>
          <p:nvPr>
            <p:ph type="sldNum" sz="quarter" idx="11"/>
          </p:nvPr>
        </p:nvSpPr>
        <p:spPr bwMode="auto"/>
        <p:txBody>
          <a:bodyPr/>
          <a:lstStyle>
            <a:lvl1pPr>
              <a:defRPr/>
            </a:lvl1pPr>
          </a:lstStyle>
          <a:p>
            <a:pPr>
              <a:defRPr/>
            </a:pPr>
            <a:fld id="{C906A02E-EE17-477B-9312-8E0C1C603D39}" type="slidenum">
              <a:r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secHead" preserve="1" userDrawn="1">
  <p:cSld name="Intestazione sezione">
    <p:spTree>
      <p:nvGrpSpPr>
        <p:cNvPr id="1" name=""/>
        <p:cNvGrpSpPr/>
        <p:nvPr/>
      </p:nvGrpSpPr>
      <p:grpSpPr bwMode="auto">
        <a:xfrm>
          <a:off x="0" y="0"/>
          <a:ext cx="0" cy="0"/>
          <a:chOff x="0" y="0"/>
          <a:chExt cx="0" cy="0"/>
        </a:xfrm>
      </p:grpSpPr>
      <p:sp>
        <p:nvSpPr>
          <p:cNvPr id="2" name="Titolo 1"/>
          <p:cNvSpPr>
            <a:spLocks noGrp="1"/>
          </p:cNvSpPr>
          <p:nvPr>
            <p:ph type="title"/>
          </p:nvPr>
        </p:nvSpPr>
        <p:spPr bwMode="auto">
          <a:xfrm>
            <a:off x="831851" y="1709741"/>
            <a:ext cx="10515600" cy="2852737"/>
          </a:xfrm>
        </p:spPr>
        <p:txBody>
          <a:bodyPr anchor="b"/>
          <a:lstStyle>
            <a:lvl1pPr>
              <a:defRPr sz="4500"/>
            </a:lvl1pPr>
          </a:lstStyle>
          <a:p>
            <a:pPr>
              <a:defRPr/>
            </a:pPr>
            <a:r>
              <a:rPr lang="it-IT"/>
              <a:t>Fare clic per modificare lo stile del titolo</a:t>
            </a:r>
            <a:endParaRPr lang="en-US"/>
          </a:p>
        </p:txBody>
      </p:sp>
      <p:sp>
        <p:nvSpPr>
          <p:cNvPr id="3" name="Segnaposto testo 2"/>
          <p:cNvSpPr>
            <a:spLocks noGrp="1"/>
          </p:cNvSpPr>
          <p:nvPr>
            <p:ph type="body" idx="1"/>
          </p:nvPr>
        </p:nvSpPr>
        <p:spPr bwMode="auto">
          <a:xfrm>
            <a:off x="831851" y="4589467"/>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defRPr/>
            </a:pPr>
            <a:r>
              <a:rPr lang="it-IT"/>
              <a:t>Modifica gli stili del testo dello schema</a:t>
            </a:r>
            <a:endParaRPr/>
          </a:p>
        </p:txBody>
      </p:sp>
      <p:sp>
        <p:nvSpPr>
          <p:cNvPr id="4"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5" name="Segnaposto numero diapositiva 5"/>
          <p:cNvSpPr>
            <a:spLocks noGrp="1"/>
          </p:cNvSpPr>
          <p:nvPr>
            <p:ph type="sldNum" sz="quarter" idx="11"/>
          </p:nvPr>
        </p:nvSpPr>
        <p:spPr bwMode="auto"/>
        <p:txBody>
          <a:bodyPr/>
          <a:lstStyle>
            <a:lvl1pPr>
              <a:defRPr/>
            </a:lvl1pPr>
          </a:lstStyle>
          <a:p>
            <a:pPr>
              <a:defRPr/>
            </a:pPr>
            <a:fld id="{4AE26993-BB71-4B41-B5A3-6BCAF3E89F6B}" type="slidenum">
              <a:r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Obj" preserve="1" userDrawn="1">
  <p:cSld name="Due contenuti">
    <p:spTree>
      <p:nvGrpSpPr>
        <p:cNvPr id="1" name=""/>
        <p:cNvGrpSpPr/>
        <p:nvPr/>
      </p:nvGrpSpPr>
      <p:grpSpPr bwMode="auto">
        <a:xfrm>
          <a:off x="0" y="0"/>
          <a:ext cx="0" cy="0"/>
          <a:chOff x="0" y="0"/>
          <a:chExt cx="0" cy="0"/>
        </a:xfrm>
      </p:grpSpPr>
      <p:sp>
        <p:nvSpPr>
          <p:cNvPr id="2" name="Titolo 1"/>
          <p:cNvSpPr>
            <a:spLocks noGrp="1"/>
          </p:cNvSpPr>
          <p:nvPr>
            <p:ph type="title"/>
          </p:nvPr>
        </p:nvSpPr>
        <p:spPr bwMode="auto"/>
        <p:txBody>
          <a:bodyPr/>
          <a:lstStyle/>
          <a:p>
            <a:pPr>
              <a:defRPr/>
            </a:pPr>
            <a:r>
              <a:rPr lang="it-IT"/>
              <a:t>Fare clic per modificare lo stile del titolo</a:t>
            </a:r>
            <a:endParaRPr lang="en-US"/>
          </a:p>
        </p:txBody>
      </p:sp>
      <p:sp>
        <p:nvSpPr>
          <p:cNvPr id="3" name="Segnaposto contenuto 2"/>
          <p:cNvSpPr>
            <a:spLocks noGrp="1"/>
          </p:cNvSpPr>
          <p:nvPr>
            <p:ph sz="half" idx="1"/>
          </p:nvPr>
        </p:nvSpPr>
        <p:spPr bwMode="auto">
          <a:xfrm>
            <a:off x="838200" y="1825625"/>
            <a:ext cx="5181600" cy="4351338"/>
          </a:xfrm>
        </p:spPr>
        <p:txBody>
          <a:bodyPr/>
          <a:lstStyle/>
          <a:p>
            <a:pPr lvl="0">
              <a:defRPr/>
            </a:pPr>
            <a:r>
              <a:rPr lang="it-IT"/>
              <a:t>Modifica gli stili del testo dello schema</a:t>
            </a:r>
            <a:endParaRPr/>
          </a:p>
          <a:p>
            <a:pPr lvl="1">
              <a:defRPr/>
            </a:pPr>
            <a:r>
              <a:rPr lang="it-IT"/>
              <a:t>Secondo livello</a:t>
            </a:r>
            <a:endParaRPr/>
          </a:p>
          <a:p>
            <a:pPr lvl="2">
              <a:defRPr/>
            </a:pPr>
            <a:r>
              <a:rPr lang="it-IT"/>
              <a:t>Terzo livello</a:t>
            </a:r>
            <a:endParaRPr/>
          </a:p>
          <a:p>
            <a:pPr lvl="3">
              <a:defRPr/>
            </a:pPr>
            <a:r>
              <a:rPr lang="it-IT"/>
              <a:t>Quarto livello</a:t>
            </a:r>
            <a:endParaRPr/>
          </a:p>
          <a:p>
            <a:pPr lvl="4">
              <a:defRPr/>
            </a:pPr>
            <a:r>
              <a:rPr lang="it-IT"/>
              <a:t>Quinto livello</a:t>
            </a:r>
            <a:endParaRPr lang="en-US"/>
          </a:p>
        </p:txBody>
      </p:sp>
      <p:sp>
        <p:nvSpPr>
          <p:cNvPr id="4" name="Segnaposto contenuto 3"/>
          <p:cNvSpPr>
            <a:spLocks noGrp="1"/>
          </p:cNvSpPr>
          <p:nvPr>
            <p:ph sz="half" idx="2"/>
          </p:nvPr>
        </p:nvSpPr>
        <p:spPr bwMode="auto">
          <a:xfrm>
            <a:off x="6172200" y="1825625"/>
            <a:ext cx="5181600" cy="4351338"/>
          </a:xfrm>
        </p:spPr>
        <p:txBody>
          <a:bodyPr/>
          <a:lstStyle/>
          <a:p>
            <a:pPr lvl="0">
              <a:defRPr/>
            </a:pPr>
            <a:r>
              <a:rPr lang="it-IT"/>
              <a:t>Modifica gli stili del testo dello schema</a:t>
            </a:r>
            <a:endParaRPr/>
          </a:p>
          <a:p>
            <a:pPr lvl="1">
              <a:defRPr/>
            </a:pPr>
            <a:r>
              <a:rPr lang="it-IT"/>
              <a:t>Secondo livello</a:t>
            </a:r>
            <a:endParaRPr/>
          </a:p>
          <a:p>
            <a:pPr lvl="2">
              <a:defRPr/>
            </a:pPr>
            <a:r>
              <a:rPr lang="it-IT"/>
              <a:t>Terzo livello</a:t>
            </a:r>
            <a:endParaRPr/>
          </a:p>
          <a:p>
            <a:pPr lvl="3">
              <a:defRPr/>
            </a:pPr>
            <a:r>
              <a:rPr lang="it-IT"/>
              <a:t>Quarto livello</a:t>
            </a:r>
            <a:endParaRPr/>
          </a:p>
          <a:p>
            <a:pPr lvl="4">
              <a:defRPr/>
            </a:pPr>
            <a:r>
              <a:rPr lang="it-IT"/>
              <a:t>Quinto livello</a:t>
            </a:r>
            <a:endParaRPr lang="en-US"/>
          </a:p>
        </p:txBody>
      </p:sp>
      <p:sp>
        <p:nvSpPr>
          <p:cNvPr id="5"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6" name="Segnaposto numero diapositiva 5"/>
          <p:cNvSpPr>
            <a:spLocks noGrp="1"/>
          </p:cNvSpPr>
          <p:nvPr>
            <p:ph type="sldNum" sz="quarter" idx="11"/>
          </p:nvPr>
        </p:nvSpPr>
        <p:spPr bwMode="auto"/>
        <p:txBody>
          <a:bodyPr/>
          <a:lstStyle>
            <a:lvl1pPr>
              <a:defRPr/>
            </a:lvl1pPr>
          </a:lstStyle>
          <a:p>
            <a:pPr>
              <a:defRPr/>
            </a:pPr>
            <a:fld id="{BAE1FFAE-207D-49C5-B7A7-89B734792799}" type="slidenum">
              <a:r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Confronto">
    <p:spTree>
      <p:nvGrpSpPr>
        <p:cNvPr id="1" name=""/>
        <p:cNvGrpSpPr/>
        <p:nvPr/>
      </p:nvGrpSpPr>
      <p:grpSpPr bwMode="auto">
        <a:xfrm>
          <a:off x="0" y="0"/>
          <a:ext cx="0" cy="0"/>
          <a:chOff x="0" y="0"/>
          <a:chExt cx="0" cy="0"/>
        </a:xfrm>
      </p:grpSpPr>
      <p:sp>
        <p:nvSpPr>
          <p:cNvPr id="2" name="Titolo 1"/>
          <p:cNvSpPr>
            <a:spLocks noGrp="1"/>
          </p:cNvSpPr>
          <p:nvPr>
            <p:ph type="title"/>
          </p:nvPr>
        </p:nvSpPr>
        <p:spPr bwMode="auto">
          <a:xfrm>
            <a:off x="839788" y="365129"/>
            <a:ext cx="10515600" cy="1325563"/>
          </a:xfrm>
        </p:spPr>
        <p:txBody>
          <a:bodyPr/>
          <a:lstStyle/>
          <a:p>
            <a:pPr>
              <a:defRPr/>
            </a:pPr>
            <a:r>
              <a:rPr lang="it-IT"/>
              <a:t>Fare clic per modificare lo stile del titolo</a:t>
            </a:r>
            <a:endParaRPr lang="en-US"/>
          </a:p>
        </p:txBody>
      </p:sp>
      <p:sp>
        <p:nvSpPr>
          <p:cNvPr id="3" name="Segnaposto testo 2"/>
          <p:cNvSpPr>
            <a:spLocks noGrp="1"/>
          </p:cNvSpPr>
          <p:nvPr>
            <p:ph type="body" idx="1"/>
          </p:nvPr>
        </p:nvSpPr>
        <p:spPr bwMode="auto">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it-IT"/>
              <a:t>Modifica gli stili del testo dello schema</a:t>
            </a:r>
            <a:endParaRPr/>
          </a:p>
        </p:txBody>
      </p:sp>
      <p:sp>
        <p:nvSpPr>
          <p:cNvPr id="4" name="Segnaposto contenuto 3"/>
          <p:cNvSpPr>
            <a:spLocks noGrp="1"/>
          </p:cNvSpPr>
          <p:nvPr>
            <p:ph sz="half" idx="2"/>
          </p:nvPr>
        </p:nvSpPr>
        <p:spPr bwMode="auto">
          <a:xfrm>
            <a:off x="839789" y="2505074"/>
            <a:ext cx="5157787" cy="3684588"/>
          </a:xfrm>
        </p:spPr>
        <p:txBody>
          <a:bodyPr/>
          <a:lstStyle/>
          <a:p>
            <a:pPr lvl="0">
              <a:defRPr/>
            </a:pPr>
            <a:r>
              <a:rPr lang="it-IT"/>
              <a:t>Modifica gli stili del testo dello schema</a:t>
            </a:r>
            <a:endParaRPr/>
          </a:p>
          <a:p>
            <a:pPr lvl="1">
              <a:defRPr/>
            </a:pPr>
            <a:r>
              <a:rPr lang="it-IT"/>
              <a:t>Secondo livello</a:t>
            </a:r>
            <a:endParaRPr/>
          </a:p>
          <a:p>
            <a:pPr lvl="2">
              <a:defRPr/>
            </a:pPr>
            <a:r>
              <a:rPr lang="it-IT"/>
              <a:t>Terzo livello</a:t>
            </a:r>
            <a:endParaRPr/>
          </a:p>
          <a:p>
            <a:pPr lvl="3">
              <a:defRPr/>
            </a:pPr>
            <a:r>
              <a:rPr lang="it-IT"/>
              <a:t>Quarto livello</a:t>
            </a:r>
            <a:endParaRPr/>
          </a:p>
          <a:p>
            <a:pPr lvl="4">
              <a:defRPr/>
            </a:pPr>
            <a:r>
              <a:rPr lang="it-IT"/>
              <a:t>Quinto livello</a:t>
            </a:r>
            <a:endParaRPr lang="en-US"/>
          </a:p>
        </p:txBody>
      </p:sp>
      <p:sp>
        <p:nvSpPr>
          <p:cNvPr id="5" name="Segnaposto testo 4"/>
          <p:cNvSpPr>
            <a:spLocks noGrp="1"/>
          </p:cNvSpPr>
          <p:nvPr>
            <p:ph type="body" sz="quarter" idx="3"/>
          </p:nvPr>
        </p:nvSpPr>
        <p:spPr bwMode="auto">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defRPr/>
            </a:pPr>
            <a:r>
              <a:rPr lang="it-IT"/>
              <a:t>Modifica gli stili del testo dello schema</a:t>
            </a:r>
            <a:endParaRPr/>
          </a:p>
        </p:txBody>
      </p:sp>
      <p:sp>
        <p:nvSpPr>
          <p:cNvPr id="6" name="Segnaposto contenuto 5"/>
          <p:cNvSpPr>
            <a:spLocks noGrp="1"/>
          </p:cNvSpPr>
          <p:nvPr>
            <p:ph sz="quarter" idx="4"/>
          </p:nvPr>
        </p:nvSpPr>
        <p:spPr bwMode="auto">
          <a:xfrm>
            <a:off x="6172202" y="2505074"/>
            <a:ext cx="5183188" cy="3684588"/>
          </a:xfrm>
        </p:spPr>
        <p:txBody>
          <a:bodyPr/>
          <a:lstStyle/>
          <a:p>
            <a:pPr lvl="0">
              <a:defRPr/>
            </a:pPr>
            <a:r>
              <a:rPr lang="it-IT"/>
              <a:t>Modifica gli stili del testo dello schema</a:t>
            </a:r>
            <a:endParaRPr/>
          </a:p>
          <a:p>
            <a:pPr lvl="1">
              <a:defRPr/>
            </a:pPr>
            <a:r>
              <a:rPr lang="it-IT"/>
              <a:t>Secondo livello</a:t>
            </a:r>
            <a:endParaRPr/>
          </a:p>
          <a:p>
            <a:pPr lvl="2">
              <a:defRPr/>
            </a:pPr>
            <a:r>
              <a:rPr lang="it-IT"/>
              <a:t>Terzo livello</a:t>
            </a:r>
            <a:endParaRPr/>
          </a:p>
          <a:p>
            <a:pPr lvl="3">
              <a:defRPr/>
            </a:pPr>
            <a:r>
              <a:rPr lang="it-IT"/>
              <a:t>Quarto livello</a:t>
            </a:r>
            <a:endParaRPr/>
          </a:p>
          <a:p>
            <a:pPr lvl="4">
              <a:defRPr/>
            </a:pPr>
            <a:r>
              <a:rPr lang="it-IT"/>
              <a:t>Quinto livello</a:t>
            </a:r>
            <a:endParaRPr lang="en-US"/>
          </a:p>
        </p:txBody>
      </p:sp>
      <p:sp>
        <p:nvSpPr>
          <p:cNvPr id="7"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8" name="Segnaposto numero diapositiva 5"/>
          <p:cNvSpPr>
            <a:spLocks noGrp="1"/>
          </p:cNvSpPr>
          <p:nvPr>
            <p:ph type="sldNum" sz="quarter" idx="11"/>
          </p:nvPr>
        </p:nvSpPr>
        <p:spPr bwMode="auto"/>
        <p:txBody>
          <a:bodyPr/>
          <a:lstStyle>
            <a:lvl1pPr>
              <a:defRPr/>
            </a:lvl1pPr>
          </a:lstStyle>
          <a:p>
            <a:pPr>
              <a:defRPr/>
            </a:pPr>
            <a:fld id="{C386A704-C071-4EDF-A46D-571D81D409BC}" type="slidenum">
              <a:r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titleOnly" preserve="1" userDrawn="1">
  <p:cSld name="Solo titolo">
    <p:spTree>
      <p:nvGrpSpPr>
        <p:cNvPr id="1" name=""/>
        <p:cNvGrpSpPr/>
        <p:nvPr/>
      </p:nvGrpSpPr>
      <p:grpSpPr bwMode="auto">
        <a:xfrm>
          <a:off x="0" y="0"/>
          <a:ext cx="0" cy="0"/>
          <a:chOff x="0" y="0"/>
          <a:chExt cx="0" cy="0"/>
        </a:xfrm>
      </p:grpSpPr>
      <p:sp>
        <p:nvSpPr>
          <p:cNvPr id="2" name="Titolo 1"/>
          <p:cNvSpPr>
            <a:spLocks noGrp="1"/>
          </p:cNvSpPr>
          <p:nvPr>
            <p:ph type="title"/>
          </p:nvPr>
        </p:nvSpPr>
        <p:spPr bwMode="auto"/>
        <p:txBody>
          <a:bodyPr/>
          <a:lstStyle/>
          <a:p>
            <a:pPr>
              <a:defRPr/>
            </a:pPr>
            <a:r>
              <a:rPr lang="it-IT"/>
              <a:t>Fare clic per modificare lo stile del titolo</a:t>
            </a:r>
            <a:endParaRPr lang="en-US"/>
          </a:p>
        </p:txBody>
      </p:sp>
      <p:sp>
        <p:nvSpPr>
          <p:cNvPr id="3"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4" name="Segnaposto numero diapositiva 5"/>
          <p:cNvSpPr>
            <a:spLocks noGrp="1"/>
          </p:cNvSpPr>
          <p:nvPr>
            <p:ph type="sldNum" sz="quarter" idx="11"/>
          </p:nvPr>
        </p:nvSpPr>
        <p:spPr bwMode="auto"/>
        <p:txBody>
          <a:bodyPr/>
          <a:lstStyle>
            <a:lvl1pPr>
              <a:defRPr/>
            </a:lvl1pPr>
          </a:lstStyle>
          <a:p>
            <a:pPr>
              <a:defRPr/>
            </a:pPr>
            <a:fld id="{3F215CEC-F533-4021-B664-6F0C3E272C20}" type="slidenum">
              <a:r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blank" preserve="1" userDrawn="1">
  <p:cSld name="Vuota">
    <p:spTree>
      <p:nvGrpSpPr>
        <p:cNvPr id="1" name=""/>
        <p:cNvGrpSpPr/>
        <p:nvPr/>
      </p:nvGrpSpPr>
      <p:grpSpPr bwMode="auto">
        <a:xfrm>
          <a:off x="0" y="0"/>
          <a:ext cx="0" cy="0"/>
          <a:chOff x="0" y="0"/>
          <a:chExt cx="0" cy="0"/>
        </a:xfrm>
      </p:grpSpPr>
      <p:sp>
        <p:nvSpPr>
          <p:cNvPr id="2"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3" name="Segnaposto numero diapositiva 5"/>
          <p:cNvSpPr>
            <a:spLocks noGrp="1"/>
          </p:cNvSpPr>
          <p:nvPr>
            <p:ph type="sldNum" sz="quarter" idx="11"/>
          </p:nvPr>
        </p:nvSpPr>
        <p:spPr bwMode="auto"/>
        <p:txBody>
          <a:bodyPr/>
          <a:lstStyle>
            <a:lvl1pPr>
              <a:defRPr/>
            </a:lvl1pPr>
          </a:lstStyle>
          <a:p>
            <a:pPr>
              <a:defRPr/>
            </a:pPr>
            <a:fld id="{49A9CF63-335D-475A-BCE8-0BAC41C648CB}" type="slidenum">
              <a:r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objTx" preserve="1" userDrawn="1">
  <p:cSld name="Contenuto con didascalia">
    <p:spTree>
      <p:nvGrpSpPr>
        <p:cNvPr id="1" name=""/>
        <p:cNvGrpSpPr/>
        <p:nvPr/>
      </p:nvGrpSpPr>
      <p:grpSpPr bwMode="auto">
        <a:xfrm>
          <a:off x="0" y="0"/>
          <a:ext cx="0" cy="0"/>
          <a:chOff x="0" y="0"/>
          <a:chExt cx="0" cy="0"/>
        </a:xfrm>
      </p:grpSpPr>
      <p:sp>
        <p:nvSpPr>
          <p:cNvPr id="2" name="Titolo 1"/>
          <p:cNvSpPr>
            <a:spLocks noGrp="1"/>
          </p:cNvSpPr>
          <p:nvPr>
            <p:ph type="title"/>
          </p:nvPr>
        </p:nvSpPr>
        <p:spPr bwMode="auto">
          <a:xfrm>
            <a:off x="839788" y="457200"/>
            <a:ext cx="3932237" cy="1600200"/>
          </a:xfrm>
        </p:spPr>
        <p:txBody>
          <a:bodyPr anchor="b"/>
          <a:lstStyle>
            <a:lvl1pPr>
              <a:defRPr sz="2400"/>
            </a:lvl1pPr>
          </a:lstStyle>
          <a:p>
            <a:pPr>
              <a:defRPr/>
            </a:pPr>
            <a:r>
              <a:rPr lang="it-IT"/>
              <a:t>Fare clic per modificare lo stile del titolo</a:t>
            </a:r>
            <a:endParaRPr lang="en-US"/>
          </a:p>
        </p:txBody>
      </p:sp>
      <p:sp>
        <p:nvSpPr>
          <p:cNvPr id="3" name="Segnaposto contenuto 2"/>
          <p:cNvSpPr>
            <a:spLocks noGrp="1"/>
          </p:cNvSpPr>
          <p:nvPr>
            <p:ph idx="1"/>
          </p:nvPr>
        </p:nvSpPr>
        <p:spPr bwMode="auto">
          <a:xfrm>
            <a:off x="5183188" y="987429"/>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defRPr/>
            </a:pPr>
            <a:r>
              <a:rPr lang="it-IT"/>
              <a:t>Modifica gli stili del testo dello schema</a:t>
            </a:r>
            <a:endParaRPr/>
          </a:p>
          <a:p>
            <a:pPr lvl="1">
              <a:defRPr/>
            </a:pPr>
            <a:r>
              <a:rPr lang="it-IT"/>
              <a:t>Secondo livello</a:t>
            </a:r>
            <a:endParaRPr/>
          </a:p>
          <a:p>
            <a:pPr lvl="2">
              <a:defRPr/>
            </a:pPr>
            <a:r>
              <a:rPr lang="it-IT"/>
              <a:t>Terzo livello</a:t>
            </a:r>
            <a:endParaRPr/>
          </a:p>
          <a:p>
            <a:pPr lvl="3">
              <a:defRPr/>
            </a:pPr>
            <a:r>
              <a:rPr lang="it-IT"/>
              <a:t>Quarto livello</a:t>
            </a:r>
            <a:endParaRPr/>
          </a:p>
          <a:p>
            <a:pPr lvl="4">
              <a:defRPr/>
            </a:pPr>
            <a:r>
              <a:rPr lang="it-IT"/>
              <a:t>Quinto livello</a:t>
            </a:r>
            <a:endParaRPr lang="en-US"/>
          </a:p>
        </p:txBody>
      </p:sp>
      <p:sp>
        <p:nvSpPr>
          <p:cNvPr id="4" name="Segnaposto testo 3"/>
          <p:cNvSpPr>
            <a:spLocks noGrp="1"/>
          </p:cNvSpPr>
          <p:nvPr>
            <p:ph type="body" sz="half" idx="2"/>
          </p:nvPr>
        </p:nvSpPr>
        <p:spPr bwMode="auto">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defRPr/>
            </a:pPr>
            <a:r>
              <a:rPr lang="it-IT"/>
              <a:t>Modifica gli stili del testo dello schema</a:t>
            </a:r>
            <a:endParaRPr/>
          </a:p>
        </p:txBody>
      </p:sp>
      <p:sp>
        <p:nvSpPr>
          <p:cNvPr id="5" name="Segnaposto piè di pagina 4"/>
          <p:cNvSpPr>
            <a:spLocks noGrp="1"/>
          </p:cNvSpPr>
          <p:nvPr>
            <p:ph type="ftr" sz="quarter" idx="10"/>
          </p:nvPr>
        </p:nvSpPr>
        <p:spPr bwMode="auto"/>
        <p:txBody>
          <a:bodyPr/>
          <a:lstStyle>
            <a:lvl1pPr>
              <a:defRPr/>
            </a:lvl1pPr>
          </a:lstStyle>
          <a:p>
            <a:pPr>
              <a:defRPr/>
            </a:pPr>
            <a:r>
              <a:rPr lang="it-IT"/>
              <a:t>Nome Cognome - Organizzazione (da inserire in piè di pagina)</a:t>
            </a:r>
            <a:endParaRPr lang="en-US"/>
          </a:p>
        </p:txBody>
      </p:sp>
      <p:sp>
        <p:nvSpPr>
          <p:cNvPr id="6" name="Segnaposto numero diapositiva 5"/>
          <p:cNvSpPr>
            <a:spLocks noGrp="1"/>
          </p:cNvSpPr>
          <p:nvPr>
            <p:ph type="sldNum" sz="quarter" idx="11"/>
          </p:nvPr>
        </p:nvSpPr>
        <p:spPr bwMode="auto"/>
        <p:txBody>
          <a:bodyPr/>
          <a:lstStyle>
            <a:lvl1pPr>
              <a:defRPr/>
            </a:lvl1pPr>
          </a:lstStyle>
          <a:p>
            <a:pPr>
              <a:defRPr/>
            </a:pPr>
            <a:fld id="{89AFACD7-14EC-4188-A05C-E0FB4307910F}" type="slidenum">
              <a:r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6">
            <a:lum/>
          </a:blip>
          <a:stretch/>
        </a:blipFill>
        <a:effectLst/>
      </p:bgPr>
    </p:bg>
    <p:spTree>
      <p:nvGrpSpPr>
        <p:cNvPr id="1" name=""/>
        <p:cNvGrpSpPr/>
        <p:nvPr/>
      </p:nvGrpSpPr>
      <p:grpSpPr bwMode="auto">
        <a:xfrm>
          <a:off x="0" y="0"/>
          <a:ext cx="0" cy="0"/>
          <a:chOff x="0" y="0"/>
          <a:chExt cx="0" cy="0"/>
        </a:xfrm>
      </p:grpSpPr>
      <p:sp>
        <p:nvSpPr>
          <p:cNvPr id="1026" name="Segnaposto titolo 1"/>
          <p:cNvSpPr>
            <a:spLocks noGrp="1"/>
          </p:cNvSpPr>
          <p:nvPr>
            <p:ph type="title"/>
          </p:nvPr>
        </p:nvSpPr>
        <p:spPr bwMode="auto">
          <a:xfrm>
            <a:off x="182566" y="0"/>
            <a:ext cx="11590337" cy="1181099"/>
          </a:xfrm>
          <a:prstGeom prst="rect">
            <a:avLst/>
          </a:prstGeom>
          <a:noFill/>
          <a:ln>
            <a:noFill/>
          </a:ln>
        </p:spPr>
        <p:txBody>
          <a:bodyPr vert="horz" wrap="square" lIns="91440" tIns="45720" rIns="91440" bIns="45720" numCol="1" anchor="ctr" anchorCtr="0" compatLnSpc="1">
            <a:prstTxWarp prst="textNoShape">
              <a:avLst/>
            </a:prstTxWarp>
          </a:bodyPr>
          <a:lstStyle/>
          <a:p>
            <a:pPr lvl="0">
              <a:defRPr/>
            </a:pPr>
            <a:r>
              <a:rPr lang="it-IT"/>
              <a:t>Fare clic per modificare lo stile del titolo</a:t>
            </a:r>
            <a:endParaRPr lang="en-US"/>
          </a:p>
        </p:txBody>
      </p:sp>
      <p:sp>
        <p:nvSpPr>
          <p:cNvPr id="1027" name="Segnaposto testo 2"/>
          <p:cNvSpPr>
            <a:spLocks noGrp="1"/>
          </p:cNvSpPr>
          <p:nvPr>
            <p:ph type="body" idx="1"/>
          </p:nvPr>
        </p:nvSpPr>
        <p:spPr bwMode="auto">
          <a:xfrm>
            <a:off x="182566" y="1533529"/>
            <a:ext cx="11590337" cy="4899025"/>
          </a:xfrm>
          <a:prstGeom prst="rect">
            <a:avLst/>
          </a:prstGeom>
          <a:noFill/>
          <a:ln>
            <a:noFill/>
          </a:ln>
        </p:spPr>
        <p:txBody>
          <a:bodyPr vert="horz" wrap="square" lIns="91440" tIns="45720" rIns="91440" bIns="45720" numCol="1" anchor="t" anchorCtr="0" compatLnSpc="1">
            <a:prstTxWarp prst="textNoShape">
              <a:avLst/>
            </a:prstTxWarp>
          </a:bodyPr>
          <a:lstStyle/>
          <a:p>
            <a:pPr lvl="0">
              <a:defRPr/>
            </a:pPr>
            <a:r>
              <a:rPr lang="it-IT"/>
              <a:t>Modifica gli stili del testo dello schema</a:t>
            </a:r>
            <a:endParaRPr/>
          </a:p>
          <a:p>
            <a:pPr lvl="1">
              <a:defRPr/>
            </a:pPr>
            <a:r>
              <a:rPr lang="it-IT"/>
              <a:t>Secondo livello</a:t>
            </a:r>
            <a:endParaRPr/>
          </a:p>
          <a:p>
            <a:pPr lvl="2">
              <a:defRPr/>
            </a:pPr>
            <a:r>
              <a:rPr lang="it-IT"/>
              <a:t>Terzo livello</a:t>
            </a:r>
            <a:endParaRPr/>
          </a:p>
          <a:p>
            <a:pPr lvl="3">
              <a:defRPr/>
            </a:pPr>
            <a:r>
              <a:rPr lang="it-IT"/>
              <a:t>Quarto livello</a:t>
            </a:r>
            <a:endParaRPr/>
          </a:p>
          <a:p>
            <a:pPr lvl="4">
              <a:defRPr/>
            </a:pPr>
            <a:r>
              <a:rPr lang="it-IT"/>
              <a:t>Quinto livello</a:t>
            </a:r>
            <a:endParaRPr lang="en-US"/>
          </a:p>
        </p:txBody>
      </p:sp>
      <p:sp>
        <p:nvSpPr>
          <p:cNvPr id="5" name="Segnaposto piè di pagina 4"/>
          <p:cNvSpPr>
            <a:spLocks noGrp="1"/>
          </p:cNvSpPr>
          <p:nvPr>
            <p:ph type="ftr" sz="quarter" idx="3"/>
          </p:nvPr>
        </p:nvSpPr>
        <p:spPr bwMode="auto">
          <a:xfrm>
            <a:off x="104269" y="6508969"/>
            <a:ext cx="8791575" cy="342900"/>
          </a:xfrm>
          <a:prstGeom prst="rect">
            <a:avLst/>
          </a:prstGeom>
        </p:spPr>
        <p:txBody>
          <a:bodyPr vert="horz" lIns="91440" tIns="45720" rIns="91440" bIns="45720" rtlCol="0" anchor="ctr"/>
          <a:lstStyle>
            <a:lvl1pPr algn="l">
              <a:spcBef>
                <a:spcPts val="0"/>
              </a:spcBef>
              <a:spcAft>
                <a:spcPts val="0"/>
              </a:spcAft>
              <a:defRPr sz="900">
                <a:solidFill>
                  <a:schemeClr val="tx2"/>
                </a:solidFill>
                <a:latin typeface="Rubik"/>
                <a:cs typeface="Rubik"/>
              </a:defRPr>
            </a:lvl1pPr>
          </a:lstStyle>
          <a:p>
            <a:pPr>
              <a:defRPr/>
            </a:pPr>
            <a:r>
              <a:rPr lang="it-IT"/>
              <a:t>Nome Cognome - Organizzazione (da inserire in piè di pagina)</a:t>
            </a:r>
            <a:endParaRPr lang="en-US"/>
          </a:p>
        </p:txBody>
      </p:sp>
      <p:sp>
        <p:nvSpPr>
          <p:cNvPr id="6" name="Segnaposto numero diapositiva 5"/>
          <p:cNvSpPr>
            <a:spLocks noGrp="1"/>
          </p:cNvSpPr>
          <p:nvPr>
            <p:ph type="sldNum" sz="quarter" idx="4"/>
          </p:nvPr>
        </p:nvSpPr>
        <p:spPr bwMode="auto">
          <a:xfrm>
            <a:off x="9863890" y="6508969"/>
            <a:ext cx="419100" cy="342900"/>
          </a:xfrm>
          <a:prstGeom prst="rect">
            <a:avLst/>
          </a:prstGeom>
        </p:spPr>
        <p:txBody>
          <a:bodyPr vert="horz" lIns="91440" tIns="45720" rIns="91440" bIns="45720" rtlCol="0" anchor="ctr"/>
          <a:lstStyle>
            <a:lvl1pPr algn="ctr">
              <a:spcBef>
                <a:spcPts val="0"/>
              </a:spcBef>
              <a:spcAft>
                <a:spcPts val="0"/>
              </a:spcAft>
              <a:defRPr lang="en-US" sz="900">
                <a:solidFill>
                  <a:schemeClr val="tx2"/>
                </a:solidFill>
                <a:latin typeface="Rubik Medium"/>
                <a:ea typeface="+mn-ea"/>
                <a:cs typeface="Rubik Medium"/>
              </a:defRPr>
            </a:lvl1pPr>
          </a:lstStyle>
          <a:p>
            <a:pPr>
              <a:defRPr/>
            </a:pPr>
            <a:fld id="{B69D7432-7E7A-493B-BED3-2DBD28D03B20}" type="slidenum">
              <a:rPr lang="it-IT"/>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dt="0"/>
  <p:txStyles>
    <p:titleStyle>
      <a:lvl1pPr algn="l">
        <a:lnSpc>
          <a:spcPct val="90000"/>
        </a:lnSpc>
        <a:spcBef>
          <a:spcPts val="0"/>
        </a:spcBef>
        <a:spcAft>
          <a:spcPts val="0"/>
        </a:spcAft>
        <a:defRPr sz="2700">
          <a:solidFill>
            <a:schemeClr val="tx1"/>
          </a:solidFill>
          <a:latin typeface="Rubik Medium"/>
          <a:ea typeface="+mj-ea"/>
          <a:cs typeface="Rubik Medium"/>
        </a:defRPr>
      </a:lvl1pPr>
      <a:lvl2pPr algn="l">
        <a:lnSpc>
          <a:spcPct val="90000"/>
        </a:lnSpc>
        <a:spcBef>
          <a:spcPts val="0"/>
        </a:spcBef>
        <a:spcAft>
          <a:spcPts val="0"/>
        </a:spcAft>
        <a:defRPr sz="2700">
          <a:solidFill>
            <a:schemeClr val="tx1"/>
          </a:solidFill>
          <a:latin typeface="Rubik Medium"/>
          <a:cs typeface="Rubik Medium"/>
        </a:defRPr>
      </a:lvl2pPr>
      <a:lvl3pPr algn="l">
        <a:lnSpc>
          <a:spcPct val="90000"/>
        </a:lnSpc>
        <a:spcBef>
          <a:spcPts val="0"/>
        </a:spcBef>
        <a:spcAft>
          <a:spcPts val="0"/>
        </a:spcAft>
        <a:defRPr sz="2700">
          <a:solidFill>
            <a:schemeClr val="tx1"/>
          </a:solidFill>
          <a:latin typeface="Rubik Medium"/>
          <a:cs typeface="Rubik Medium"/>
        </a:defRPr>
      </a:lvl3pPr>
      <a:lvl4pPr algn="l">
        <a:lnSpc>
          <a:spcPct val="90000"/>
        </a:lnSpc>
        <a:spcBef>
          <a:spcPts val="0"/>
        </a:spcBef>
        <a:spcAft>
          <a:spcPts val="0"/>
        </a:spcAft>
        <a:defRPr sz="2700">
          <a:solidFill>
            <a:schemeClr val="tx1"/>
          </a:solidFill>
          <a:latin typeface="Rubik Medium"/>
          <a:cs typeface="Rubik Medium"/>
        </a:defRPr>
      </a:lvl4pPr>
      <a:lvl5pPr algn="l">
        <a:lnSpc>
          <a:spcPct val="90000"/>
        </a:lnSpc>
        <a:spcBef>
          <a:spcPts val="0"/>
        </a:spcBef>
        <a:spcAft>
          <a:spcPts val="0"/>
        </a:spcAft>
        <a:defRPr sz="2700">
          <a:solidFill>
            <a:schemeClr val="tx1"/>
          </a:solidFill>
          <a:latin typeface="Rubik Medium"/>
          <a:cs typeface="Rubik Medium"/>
        </a:defRPr>
      </a:lvl5pPr>
      <a:lvl6pPr marL="342900" algn="l">
        <a:lnSpc>
          <a:spcPct val="90000"/>
        </a:lnSpc>
        <a:spcBef>
          <a:spcPts val="0"/>
        </a:spcBef>
        <a:spcAft>
          <a:spcPts val="0"/>
        </a:spcAft>
        <a:defRPr sz="2700" b="1">
          <a:solidFill>
            <a:schemeClr val="tx1"/>
          </a:solidFill>
          <a:latin typeface="Segoe UI Semibold"/>
          <a:cs typeface="Segoe UI Semibold"/>
        </a:defRPr>
      </a:lvl6pPr>
      <a:lvl7pPr marL="685800" algn="l">
        <a:lnSpc>
          <a:spcPct val="90000"/>
        </a:lnSpc>
        <a:spcBef>
          <a:spcPts val="0"/>
        </a:spcBef>
        <a:spcAft>
          <a:spcPts val="0"/>
        </a:spcAft>
        <a:defRPr sz="2700" b="1">
          <a:solidFill>
            <a:schemeClr val="tx1"/>
          </a:solidFill>
          <a:latin typeface="Segoe UI Semibold"/>
          <a:cs typeface="Segoe UI Semibold"/>
        </a:defRPr>
      </a:lvl7pPr>
      <a:lvl8pPr marL="1028700" algn="l">
        <a:lnSpc>
          <a:spcPct val="90000"/>
        </a:lnSpc>
        <a:spcBef>
          <a:spcPts val="0"/>
        </a:spcBef>
        <a:spcAft>
          <a:spcPts val="0"/>
        </a:spcAft>
        <a:defRPr sz="2700" b="1">
          <a:solidFill>
            <a:schemeClr val="tx1"/>
          </a:solidFill>
          <a:latin typeface="Segoe UI Semibold"/>
          <a:cs typeface="Segoe UI Semibold"/>
        </a:defRPr>
      </a:lvl8pPr>
      <a:lvl9pPr marL="1371600" algn="l">
        <a:lnSpc>
          <a:spcPct val="90000"/>
        </a:lnSpc>
        <a:spcBef>
          <a:spcPts val="0"/>
        </a:spcBef>
        <a:spcAft>
          <a:spcPts val="0"/>
        </a:spcAft>
        <a:defRPr sz="2700" b="1">
          <a:solidFill>
            <a:schemeClr val="tx1"/>
          </a:solidFill>
          <a:latin typeface="Segoe UI Semibold"/>
          <a:cs typeface="Segoe UI Semibold"/>
        </a:defRPr>
      </a:lvl9pPr>
    </p:titleStyle>
    <p:bodyStyle>
      <a:lvl1pPr marL="171450" indent="-171450" algn="l">
        <a:lnSpc>
          <a:spcPct val="90000"/>
        </a:lnSpc>
        <a:spcBef>
          <a:spcPts val="750"/>
        </a:spcBef>
        <a:spcAft>
          <a:spcPts val="0"/>
        </a:spcAft>
        <a:buFont typeface="Arial"/>
        <a:buChar char="•"/>
        <a:defRPr sz="2100">
          <a:solidFill>
            <a:schemeClr val="tx1"/>
          </a:solidFill>
          <a:latin typeface="Rubik"/>
          <a:ea typeface="+mn-ea"/>
          <a:cs typeface="Rubik"/>
        </a:defRPr>
      </a:lvl1pPr>
      <a:lvl2pPr marL="514350" indent="-171450" algn="l">
        <a:lnSpc>
          <a:spcPct val="90000"/>
        </a:lnSpc>
        <a:spcBef>
          <a:spcPts val="375"/>
        </a:spcBef>
        <a:spcAft>
          <a:spcPts val="0"/>
        </a:spcAft>
        <a:buFont typeface="Arial"/>
        <a:buChar char="•"/>
        <a:defRPr sz="1800">
          <a:solidFill>
            <a:schemeClr val="tx1"/>
          </a:solidFill>
          <a:latin typeface="Rubik"/>
          <a:ea typeface="+mn-ea"/>
          <a:cs typeface="Rubik"/>
        </a:defRPr>
      </a:lvl2pPr>
      <a:lvl3pPr marL="857250" indent="-171450" algn="l">
        <a:lnSpc>
          <a:spcPct val="90000"/>
        </a:lnSpc>
        <a:spcBef>
          <a:spcPts val="375"/>
        </a:spcBef>
        <a:spcAft>
          <a:spcPts val="0"/>
        </a:spcAft>
        <a:buFont typeface="Arial"/>
        <a:buChar char="•"/>
        <a:defRPr sz="1500">
          <a:solidFill>
            <a:schemeClr val="tx1"/>
          </a:solidFill>
          <a:latin typeface="Rubik"/>
          <a:ea typeface="+mn-ea"/>
          <a:cs typeface="Rubik"/>
        </a:defRPr>
      </a:lvl3pPr>
      <a:lvl4pPr marL="1200150" indent="-171450" algn="l">
        <a:lnSpc>
          <a:spcPct val="90000"/>
        </a:lnSpc>
        <a:spcBef>
          <a:spcPts val="375"/>
        </a:spcBef>
        <a:spcAft>
          <a:spcPts val="0"/>
        </a:spcAft>
        <a:buFont typeface="Arial"/>
        <a:buChar char="•"/>
        <a:defRPr>
          <a:solidFill>
            <a:schemeClr val="tx1"/>
          </a:solidFill>
          <a:latin typeface="Rubik"/>
          <a:ea typeface="+mn-ea"/>
          <a:cs typeface="Rubik"/>
        </a:defRPr>
      </a:lvl4pPr>
      <a:lvl5pPr marL="1543050" indent="-171450" algn="l">
        <a:lnSpc>
          <a:spcPct val="90000"/>
        </a:lnSpc>
        <a:spcBef>
          <a:spcPts val="375"/>
        </a:spcBef>
        <a:spcAft>
          <a:spcPts val="0"/>
        </a:spcAft>
        <a:buFont typeface="Arial"/>
        <a:buChar char="•"/>
        <a:defRPr>
          <a:solidFill>
            <a:schemeClr val="tx1"/>
          </a:solidFill>
          <a:latin typeface="Rubik"/>
          <a:ea typeface="+mn-ea"/>
          <a:cs typeface="Rubik"/>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p:bodyStyle>
    <p:otherStyle>
      <a:defPPr>
        <a:defRPr lang="en-US"/>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e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4.xml"/><Relationship Id="rId5" Type="http://schemas.openxmlformats.org/officeDocument/2006/relationships/image" Target="../media/image34.jpeg"/><Relationship Id="rId4" Type="http://schemas.openxmlformats.org/officeDocument/2006/relationships/image" Target="../media/image33.tiff"/></Relationships>
</file>

<file path=ppt/slides/_rels/slide1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44.tiff"/><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diagramColors" Target="../diagrams/colors1.xml"/><Relationship Id="rId11" Type="http://schemas.openxmlformats.org/officeDocument/2006/relationships/image" Target="../media/image43.png"/><Relationship Id="rId5" Type="http://schemas.openxmlformats.org/officeDocument/2006/relationships/diagramQuickStyle" Target="../diagrams/quickStyle1.xml"/><Relationship Id="rId15" Type="http://schemas.openxmlformats.org/officeDocument/2006/relationships/image" Target="../media/image47.jpeg"/><Relationship Id="rId10" Type="http://schemas.openxmlformats.org/officeDocument/2006/relationships/image" Target="../media/image42.png"/><Relationship Id="rId4" Type="http://schemas.openxmlformats.org/officeDocument/2006/relationships/diagramLayout" Target="../diagrams/layout1.xml"/><Relationship Id="rId9" Type="http://schemas.openxmlformats.org/officeDocument/2006/relationships/image" Target="../media/image41.png"/><Relationship Id="rId14" Type="http://schemas.openxmlformats.org/officeDocument/2006/relationships/image" Target="../media/image4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eg"/><Relationship Id="rId1" Type="http://schemas.openxmlformats.org/officeDocument/2006/relationships/slideLayout" Target="../slideLayouts/slideLayout3.xml"/><Relationship Id="rId6" Type="http://schemas.openxmlformats.org/officeDocument/2006/relationships/image" Target="../media/image54.jpeg"/><Relationship Id="rId5" Type="http://schemas.openxmlformats.org/officeDocument/2006/relationships/image" Target="../media/image53.emf"/><Relationship Id="rId4" Type="http://schemas.openxmlformats.org/officeDocument/2006/relationships/image" Target="../media/image52.jpeg"/></Relationships>
</file>

<file path=ppt/slides/_rels/slide22.xml.rels><?xml version="1.0" encoding="UTF-8" standalone="yes"?>
<Relationships xmlns="http://schemas.openxmlformats.org/package/2006/relationships"><Relationship Id="rId2" Type="http://schemas.openxmlformats.org/officeDocument/2006/relationships/image" Target="../media/image55.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jpg"/><Relationship Id="rId7" Type="http://schemas.openxmlformats.org/officeDocument/2006/relationships/image" Target="../media/image10.jpg"/><Relationship Id="rId2" Type="http://schemas.openxmlformats.org/officeDocument/2006/relationships/image" Target="../media/image5.jpg"/><Relationship Id="rId1" Type="http://schemas.openxmlformats.org/officeDocument/2006/relationships/slideLayout" Target="../slideLayouts/slideLayout3.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 Id="rId9" Type="http://schemas.openxmlformats.org/officeDocument/2006/relationships/image" Target="../media/image12.jp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slideLayout" Target="../slideLayouts/slideLayout3.xml"/><Relationship Id="rId7" Type="http://schemas.openxmlformats.org/officeDocument/2006/relationships/image" Target="../media/image19.gif"/><Relationship Id="rId2" Type="http://schemas.microsoft.com/office/2007/relationships/media" Target="../media/media1.wav"/><Relationship Id="rId1" Type="http://schemas.openxmlformats.org/officeDocument/2006/relationships/audio" Target="NULL" TargetMode="External"/><Relationship Id="rId6" Type="http://schemas.openxmlformats.org/officeDocument/2006/relationships/image" Target="../media/image18.jpg"/><Relationship Id="rId5" Type="http://schemas.openxmlformats.org/officeDocument/2006/relationships/image" Target="../media/image17.jpeg"/><Relationship Id="rId4" Type="http://schemas.openxmlformats.org/officeDocument/2006/relationships/notesSlide" Target="../notesSlides/notesSlide4.xml"/><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olo 1"/>
          <p:cNvSpPr>
            <a:spLocks noGrp="1"/>
          </p:cNvSpPr>
          <p:nvPr>
            <p:ph type="ctrTitle"/>
          </p:nvPr>
        </p:nvSpPr>
        <p:spPr bwMode="auto"/>
        <p:txBody>
          <a:bodyPr/>
          <a:lstStyle/>
          <a:p>
            <a:pPr>
              <a:defRPr/>
            </a:pPr>
            <a:r>
              <a:rPr lang="it-IT">
                <a:latin typeface="Rubik" pitchFamily="2" charset="-79"/>
                <a:cs typeface="Rubik" pitchFamily="2" charset="-79"/>
              </a:rPr>
              <a:t>I dati oltre la rete</a:t>
            </a:r>
            <a:endParaRPr lang="it-IT" dirty="0">
              <a:latin typeface="Rubik" pitchFamily="2" charset="-79"/>
              <a:cs typeface="Rubik" pitchFamily="2" charset="-79"/>
            </a:endParaRPr>
          </a:p>
        </p:txBody>
      </p:sp>
      <p:sp>
        <p:nvSpPr>
          <p:cNvPr id="3" name="Sottotitolo 2"/>
          <p:cNvSpPr>
            <a:spLocks noGrp="1"/>
          </p:cNvSpPr>
          <p:nvPr>
            <p:ph type="subTitle" idx="1"/>
          </p:nvPr>
        </p:nvSpPr>
        <p:spPr bwMode="auto"/>
        <p:txBody>
          <a:bodyPr/>
          <a:lstStyle/>
          <a:p>
            <a:pPr>
              <a:defRPr/>
            </a:pPr>
            <a:r>
              <a:rPr lang="en-GB"/>
              <a:t>Enzo Capone</a:t>
            </a:r>
          </a:p>
          <a:p>
            <a:pPr>
              <a:defRPr/>
            </a:pPr>
            <a:r>
              <a:rPr lang="en-GB"/>
              <a:t>Head of Research Engagement and Support</a:t>
            </a:r>
          </a:p>
          <a:p>
            <a:pPr>
              <a:defRPr/>
            </a:pPr>
            <a:r>
              <a:rPr lang="en-GB"/>
              <a:t>GÉANT</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erson sitting in front of a computer&#10;&#10;Description automatically generated with medium confidence">
            <a:extLst>
              <a:ext uri="{FF2B5EF4-FFF2-40B4-BE49-F238E27FC236}">
                <a16:creationId xmlns:a16="http://schemas.microsoft.com/office/drawing/2014/main" id="{09671C57-35E0-43E6-A753-F2A90A0C3761}"/>
              </a:ext>
            </a:extLst>
          </p:cNvPr>
          <p:cNvPicPr>
            <a:picLocks noChangeAspect="1"/>
          </p:cNvPicPr>
          <p:nvPr/>
        </p:nvPicPr>
        <p:blipFill rotWithShape="1">
          <a:blip r:embed="rId3">
            <a:alphaModFix amt="93000"/>
            <a:extLst>
              <a:ext uri="{28A0092B-C50C-407E-A947-70E740481C1C}">
                <a14:useLocalDpi xmlns:a14="http://schemas.microsoft.com/office/drawing/2010/main"/>
              </a:ext>
            </a:extLst>
          </a:blip>
          <a:srcRect b="-1"/>
          <a:stretch/>
        </p:blipFill>
        <p:spPr>
          <a:xfrm>
            <a:off x="20" y="10"/>
            <a:ext cx="8450297" cy="6857990"/>
          </a:xfrm>
          <a:prstGeom prst="rect">
            <a:avLst/>
          </a:prstGeom>
        </p:spPr>
      </p:pic>
      <p:pic>
        <p:nvPicPr>
          <p:cNvPr id="7" name="Picture 6" descr="A picture containing text, person, cellphone, indoor&#10;&#10;Description automatically generated">
            <a:extLst>
              <a:ext uri="{FF2B5EF4-FFF2-40B4-BE49-F238E27FC236}">
                <a16:creationId xmlns:a16="http://schemas.microsoft.com/office/drawing/2014/main" id="{980A13F0-D924-4F6A-B4F8-0CF81BF911E0}"/>
              </a:ext>
            </a:extLst>
          </p:cNvPr>
          <p:cNvPicPr>
            <a:picLocks noChangeAspect="1"/>
          </p:cNvPicPr>
          <p:nvPr/>
        </p:nvPicPr>
        <p:blipFill rotWithShape="1">
          <a:blip r:embed="rId4">
            <a:extLst>
              <a:ext uri="{28A0092B-C50C-407E-A947-70E740481C1C}">
                <a14:useLocalDpi xmlns:a14="http://schemas.microsoft.com/office/drawing/2010/main"/>
              </a:ext>
            </a:extLst>
          </a:blip>
          <a:srcRect b="-1"/>
          <a:stretch/>
        </p:blipFill>
        <p:spPr>
          <a:xfrm>
            <a:off x="6225997"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1910822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erson standing in a server room&#10;&#10;Description automatically generated with medium confidence">
            <a:extLst>
              <a:ext uri="{FF2B5EF4-FFF2-40B4-BE49-F238E27FC236}">
                <a16:creationId xmlns:a16="http://schemas.microsoft.com/office/drawing/2014/main" id="{67727A0D-6AE2-A77B-35EE-5088ED8CA33E}"/>
              </a:ext>
            </a:extLst>
          </p:cNvPr>
          <p:cNvPicPr>
            <a:picLocks noChangeAspect="1"/>
          </p:cNvPicPr>
          <p:nvPr/>
        </p:nvPicPr>
        <p:blipFill rotWithShape="1">
          <a:blip r:embed="rId3">
            <a:alphaModFix/>
            <a:extLst>
              <a:ext uri="{28A0092B-C50C-407E-A947-70E740481C1C}">
                <a14:useLocalDpi xmlns:a14="http://schemas.microsoft.com/office/drawing/2010/main"/>
              </a:ext>
            </a:extLst>
          </a:blip>
          <a:srcRect/>
          <a:stretch/>
        </p:blipFill>
        <p:spPr>
          <a:xfrm>
            <a:off x="20" y="10"/>
            <a:ext cx="12191981" cy="6857990"/>
          </a:xfrm>
          <a:prstGeom prst="rect">
            <a:avLst/>
          </a:prstGeom>
        </p:spPr>
      </p:pic>
      <p:sp>
        <p:nvSpPr>
          <p:cNvPr id="11" name="Content Placeholder 10">
            <a:extLst>
              <a:ext uri="{FF2B5EF4-FFF2-40B4-BE49-F238E27FC236}">
                <a16:creationId xmlns:a16="http://schemas.microsoft.com/office/drawing/2014/main" id="{24BBADEB-584A-2411-C086-57FF33F94A16}"/>
              </a:ext>
            </a:extLst>
          </p:cNvPr>
          <p:cNvSpPr>
            <a:spLocks noGrp="1"/>
          </p:cNvSpPr>
          <p:nvPr>
            <p:ph idx="1"/>
          </p:nvPr>
        </p:nvSpPr>
        <p:spPr>
          <a:xfrm>
            <a:off x="838344" y="2013625"/>
            <a:ext cx="4614759" cy="4163337"/>
          </a:xfrm>
        </p:spPr>
        <p:txBody>
          <a:bodyPr>
            <a:normAutofit/>
          </a:bodyPr>
          <a:lstStyle/>
          <a:p>
            <a:endParaRPr lang="en-US" sz="2000">
              <a:solidFill>
                <a:srgbClr val="FFFFFF"/>
              </a:solidFill>
            </a:endParaRPr>
          </a:p>
        </p:txBody>
      </p:sp>
      <p:pic>
        <p:nvPicPr>
          <p:cNvPr id="7" name="Picture 6" descr="A picture containing text, control panel&#10;&#10;Description automatically generated">
            <a:extLst>
              <a:ext uri="{FF2B5EF4-FFF2-40B4-BE49-F238E27FC236}">
                <a16:creationId xmlns:a16="http://schemas.microsoft.com/office/drawing/2014/main" id="{7E4B8574-F640-D21F-7BAF-5C2AFA19A85F}"/>
              </a:ext>
            </a:extLst>
          </p:cNvPr>
          <p:cNvPicPr>
            <a:picLocks noChangeAspect="1"/>
          </p:cNvPicPr>
          <p:nvPr/>
        </p:nvPicPr>
        <p:blipFill rotWithShape="1">
          <a:blip r:embed="rId4">
            <a:extLst>
              <a:ext uri="{28A0092B-C50C-407E-A947-70E740481C1C}">
                <a14:useLocalDpi xmlns:a14="http://schemas.microsoft.com/office/drawing/2010/main"/>
              </a:ext>
            </a:extLst>
          </a:blip>
          <a:srcRect t="-440" r="-1042"/>
          <a:stretch/>
        </p:blipFill>
        <p:spPr>
          <a:xfrm>
            <a:off x="2609021" y="391714"/>
            <a:ext cx="9660765" cy="6074572"/>
          </a:xfrm>
          <a:custGeom>
            <a:avLst/>
            <a:gdLst/>
            <a:ahLst/>
            <a:cxnLst/>
            <a:rect l="l" t="t" r="r" b="b"/>
            <a:pathLst>
              <a:path w="5283866" h="4210442">
                <a:moveTo>
                  <a:pt x="839883" y="18"/>
                </a:moveTo>
                <a:cubicBezTo>
                  <a:pt x="851945" y="328"/>
                  <a:pt x="864423" y="4671"/>
                  <a:pt x="875727" y="6050"/>
                </a:cubicBezTo>
                <a:cubicBezTo>
                  <a:pt x="1125267" y="36932"/>
                  <a:pt x="1374804" y="70296"/>
                  <a:pt x="1624617" y="99799"/>
                </a:cubicBezTo>
                <a:cubicBezTo>
                  <a:pt x="1858164" y="127373"/>
                  <a:pt x="2093363" y="133714"/>
                  <a:pt x="2328012" y="148051"/>
                </a:cubicBezTo>
                <a:cubicBezTo>
                  <a:pt x="2612016" y="165424"/>
                  <a:pt x="2895470" y="189965"/>
                  <a:pt x="3177820" y="228566"/>
                </a:cubicBezTo>
                <a:cubicBezTo>
                  <a:pt x="3373866" y="255590"/>
                  <a:pt x="3571843" y="274338"/>
                  <a:pt x="3770646" y="252831"/>
                </a:cubicBezTo>
                <a:cubicBezTo>
                  <a:pt x="3780572" y="251727"/>
                  <a:pt x="3791878" y="248144"/>
                  <a:pt x="3800149" y="251727"/>
                </a:cubicBezTo>
                <a:cubicBezTo>
                  <a:pt x="3896658" y="291986"/>
                  <a:pt x="4001986" y="263033"/>
                  <a:pt x="4102076" y="288400"/>
                </a:cubicBezTo>
                <a:cubicBezTo>
                  <a:pt x="4076434" y="386286"/>
                  <a:pt x="3966416" y="378289"/>
                  <a:pt x="3904377" y="446120"/>
                </a:cubicBezTo>
                <a:cubicBezTo>
                  <a:pt x="4005570" y="473141"/>
                  <a:pt x="4096562" y="500439"/>
                  <a:pt x="4188933" y="520843"/>
                </a:cubicBezTo>
                <a:cubicBezTo>
                  <a:pt x="4286818" y="542350"/>
                  <a:pt x="4369813" y="600531"/>
                  <a:pt x="4465492" y="626449"/>
                </a:cubicBezTo>
                <a:cubicBezTo>
                  <a:pt x="4485897" y="631964"/>
                  <a:pt x="4510437" y="651264"/>
                  <a:pt x="4517606" y="670015"/>
                </a:cubicBezTo>
                <a:cubicBezTo>
                  <a:pt x="4540768" y="730677"/>
                  <a:pt x="5003171" y="900804"/>
                  <a:pt x="4948576" y="954847"/>
                </a:cubicBezTo>
                <a:cubicBezTo>
                  <a:pt x="4925966" y="977182"/>
                  <a:pt x="4896738" y="993174"/>
                  <a:pt x="4866132" y="1015233"/>
                </a:cubicBezTo>
                <a:cubicBezTo>
                  <a:pt x="4912180" y="1056869"/>
                  <a:pt x="4964017" y="1075067"/>
                  <a:pt x="5019164" y="1087474"/>
                </a:cubicBezTo>
                <a:cubicBezTo>
                  <a:pt x="5035708" y="1091335"/>
                  <a:pt x="5051977" y="1099055"/>
                  <a:pt x="5053630" y="1117806"/>
                </a:cubicBezTo>
                <a:cubicBezTo>
                  <a:pt x="5055284" y="1137382"/>
                  <a:pt x="5038464" y="1145101"/>
                  <a:pt x="5024404" y="1154202"/>
                </a:cubicBezTo>
                <a:cubicBezTo>
                  <a:pt x="5004826" y="1166885"/>
                  <a:pt x="4985800" y="1177916"/>
                  <a:pt x="4960984" y="1179569"/>
                </a:cubicBezTo>
                <a:cubicBezTo>
                  <a:pt x="4920176" y="1182051"/>
                  <a:pt x="4900600" y="1217344"/>
                  <a:pt x="4876887" y="1243814"/>
                </a:cubicBezTo>
                <a:cubicBezTo>
                  <a:pt x="4863652" y="1258705"/>
                  <a:pt x="4857034" y="1288759"/>
                  <a:pt x="4880195" y="1293998"/>
                </a:cubicBezTo>
                <a:cubicBezTo>
                  <a:pt x="4935892" y="1306682"/>
                  <a:pt x="4931480" y="1343355"/>
                  <a:pt x="4930104" y="1384991"/>
                </a:cubicBezTo>
                <a:cubicBezTo>
                  <a:pt x="4928173" y="1436553"/>
                  <a:pt x="4895360" y="1460265"/>
                  <a:pt x="4855103" y="1480119"/>
                </a:cubicBezTo>
                <a:cubicBezTo>
                  <a:pt x="4841316" y="1487011"/>
                  <a:pt x="4821740" y="1486735"/>
                  <a:pt x="4816500" y="1508242"/>
                </a:cubicBezTo>
                <a:cubicBezTo>
                  <a:pt x="4839110" y="1528648"/>
                  <a:pt x="4866684" y="1512103"/>
                  <a:pt x="4890949" y="1517893"/>
                </a:cubicBezTo>
                <a:cubicBezTo>
                  <a:pt x="4911077" y="1522581"/>
                  <a:pt x="4944441" y="1520100"/>
                  <a:pt x="4916868" y="1557599"/>
                </a:cubicBezTo>
                <a:cubicBezTo>
                  <a:pt x="4908870" y="1568352"/>
                  <a:pt x="4918245" y="1576625"/>
                  <a:pt x="4928448" y="1577453"/>
                </a:cubicBezTo>
                <a:cubicBezTo>
                  <a:pt x="5010066" y="1586000"/>
                  <a:pt x="4972566" y="1661827"/>
                  <a:pt x="4998760" y="1701809"/>
                </a:cubicBezTo>
                <a:cubicBezTo>
                  <a:pt x="5005928" y="1712836"/>
                  <a:pt x="4998208" y="1731862"/>
                  <a:pt x="4986903" y="1736550"/>
                </a:cubicBezTo>
                <a:cubicBezTo>
                  <a:pt x="4914660" y="1767432"/>
                  <a:pt x="4904735" y="1841053"/>
                  <a:pt x="4869716" y="1904472"/>
                </a:cubicBezTo>
                <a:cubicBezTo>
                  <a:pt x="4907768" y="1929562"/>
                  <a:pt x="4953264" y="1935077"/>
                  <a:pt x="4994348" y="1951346"/>
                </a:cubicBezTo>
                <a:cubicBezTo>
                  <a:pt x="5037087" y="1968441"/>
                  <a:pt x="5037087" y="1981125"/>
                  <a:pt x="5001792" y="2030756"/>
                </a:cubicBezTo>
                <a:cubicBezTo>
                  <a:pt x="5093611" y="2041511"/>
                  <a:pt x="5093611" y="2041511"/>
                  <a:pt x="5065212" y="2119543"/>
                </a:cubicBezTo>
                <a:cubicBezTo>
                  <a:pt x="5142142" y="2126712"/>
                  <a:pt x="5192876" y="2163660"/>
                  <a:pt x="5204732" y="2244450"/>
                </a:cubicBezTo>
                <a:cubicBezTo>
                  <a:pt x="5210523" y="2283604"/>
                  <a:pt x="5245265" y="2302077"/>
                  <a:pt x="5283866" y="2328272"/>
                </a:cubicBezTo>
                <a:cubicBezTo>
                  <a:pt x="5235890" y="2353641"/>
                  <a:pt x="5203354" y="2406580"/>
                  <a:pt x="5147380" y="2350606"/>
                </a:cubicBezTo>
                <a:cubicBezTo>
                  <a:pt x="5126976" y="2330203"/>
                  <a:pt x="5128904" y="2356121"/>
                  <a:pt x="5126148" y="2363566"/>
                </a:cubicBezTo>
                <a:cubicBezTo>
                  <a:pt x="5119532" y="2381764"/>
                  <a:pt x="5133316" y="2393897"/>
                  <a:pt x="5142417" y="2407682"/>
                </a:cubicBezTo>
                <a:cubicBezTo>
                  <a:pt x="5151240" y="2421470"/>
                  <a:pt x="5161718" y="2436083"/>
                  <a:pt x="5164200" y="2451526"/>
                </a:cubicBezTo>
                <a:cubicBezTo>
                  <a:pt x="5165852" y="2462279"/>
                  <a:pt x="5157858" y="2477994"/>
                  <a:pt x="5149034" y="2485992"/>
                </a:cubicBezTo>
                <a:cubicBezTo>
                  <a:pt x="5102710" y="2528178"/>
                  <a:pt x="5130284" y="2623031"/>
                  <a:pt x="5042601" y="2635164"/>
                </a:cubicBezTo>
                <a:cubicBezTo>
                  <a:pt x="5003171" y="2640677"/>
                  <a:pt x="4984146" y="2675420"/>
                  <a:pt x="4955194" y="2694445"/>
                </a:cubicBezTo>
                <a:cubicBezTo>
                  <a:pt x="4854552" y="2760897"/>
                  <a:pt x="4787272" y="2846375"/>
                  <a:pt x="4756116" y="2963836"/>
                </a:cubicBezTo>
                <a:cubicBezTo>
                  <a:pt x="4747568" y="2996372"/>
                  <a:pt x="4714754" y="3022569"/>
                  <a:pt x="4693523" y="3051244"/>
                </a:cubicBezTo>
                <a:cubicBezTo>
                  <a:pt x="4703726" y="3072199"/>
                  <a:pt x="4759424" y="3026979"/>
                  <a:pt x="4739848" y="3082125"/>
                </a:cubicBezTo>
                <a:cubicBezTo>
                  <a:pt x="4724958" y="3123486"/>
                  <a:pt x="4686906" y="3149129"/>
                  <a:pt x="4651060" y="3173670"/>
                </a:cubicBezTo>
                <a:cubicBezTo>
                  <a:pt x="4610252" y="3201518"/>
                  <a:pt x="4565032" y="3223852"/>
                  <a:pt x="4546556" y="3275413"/>
                </a:cubicBezTo>
                <a:cubicBezTo>
                  <a:pt x="4542697" y="3286444"/>
                  <a:pt x="4530288" y="3298024"/>
                  <a:pt x="4519261" y="3302437"/>
                </a:cubicBezTo>
                <a:cubicBezTo>
                  <a:pt x="3944081" y="4209875"/>
                  <a:pt x="2528194" y="4215939"/>
                  <a:pt x="2364961" y="4209597"/>
                </a:cubicBezTo>
                <a:cubicBezTo>
                  <a:pt x="2167260" y="4201602"/>
                  <a:pt x="1980313" y="4145627"/>
                  <a:pt x="1796951" y="4075867"/>
                </a:cubicBezTo>
                <a:cubicBezTo>
                  <a:pt x="1719469" y="4046365"/>
                  <a:pt x="1647505" y="4004453"/>
                  <a:pt x="1572227" y="3971917"/>
                </a:cubicBezTo>
                <a:cubicBezTo>
                  <a:pt x="1468277" y="3926971"/>
                  <a:pt x="1388040" y="3841219"/>
                  <a:pt x="1284364" y="3805097"/>
                </a:cubicBezTo>
                <a:cubicBezTo>
                  <a:pt x="1177655" y="3767873"/>
                  <a:pt x="1086388" y="3699767"/>
                  <a:pt x="976645" y="3670815"/>
                </a:cubicBezTo>
                <a:cubicBezTo>
                  <a:pt x="918742" y="3655375"/>
                  <a:pt x="862768" y="3627527"/>
                  <a:pt x="871866" y="3547839"/>
                </a:cubicBezTo>
                <a:cubicBezTo>
                  <a:pt x="874349" y="3525228"/>
                  <a:pt x="859184" y="3506755"/>
                  <a:pt x="835195" y="3513373"/>
                </a:cubicBezTo>
                <a:cubicBezTo>
                  <a:pt x="789424" y="3525780"/>
                  <a:pt x="768744" y="3492967"/>
                  <a:pt x="743375" y="3468427"/>
                </a:cubicBezTo>
                <a:cubicBezTo>
                  <a:pt x="698156" y="3424863"/>
                  <a:pt x="655142" y="3378540"/>
                  <a:pt x="583175" y="3371370"/>
                </a:cubicBezTo>
                <a:cubicBezTo>
                  <a:pt x="596961" y="3337178"/>
                  <a:pt x="620399" y="3342142"/>
                  <a:pt x="641906" y="3349311"/>
                </a:cubicBezTo>
                <a:cubicBezTo>
                  <a:pt x="698432" y="3368062"/>
                  <a:pt x="754405" y="3389293"/>
                  <a:pt x="810930" y="3408042"/>
                </a:cubicBezTo>
                <a:cubicBezTo>
                  <a:pt x="847878" y="3420175"/>
                  <a:pt x="884551" y="3437271"/>
                  <a:pt x="933908" y="3423758"/>
                </a:cubicBezTo>
                <a:cubicBezTo>
                  <a:pt x="891445" y="3354826"/>
                  <a:pt x="819202" y="3342418"/>
                  <a:pt x="760747" y="3321187"/>
                </a:cubicBezTo>
                <a:cubicBezTo>
                  <a:pt x="687678" y="3294441"/>
                  <a:pt x="644664" y="3243980"/>
                  <a:pt x="593101" y="3187731"/>
                </a:cubicBezTo>
                <a:cubicBezTo>
                  <a:pt x="646869" y="3174220"/>
                  <a:pt x="680233" y="3215581"/>
                  <a:pt x="722419" y="3213374"/>
                </a:cubicBezTo>
                <a:cubicBezTo>
                  <a:pt x="724627" y="3206207"/>
                  <a:pt x="728486" y="3195729"/>
                  <a:pt x="727934" y="3195451"/>
                </a:cubicBezTo>
                <a:cubicBezTo>
                  <a:pt x="659002" y="3164570"/>
                  <a:pt x="626741" y="3106666"/>
                  <a:pt x="615987" y="3036630"/>
                </a:cubicBezTo>
                <a:cubicBezTo>
                  <a:pt x="610473" y="3000510"/>
                  <a:pt x="585381" y="2989205"/>
                  <a:pt x="560564" y="2972660"/>
                </a:cubicBezTo>
                <a:cubicBezTo>
                  <a:pt x="473984" y="2913930"/>
                  <a:pt x="382441" y="2860713"/>
                  <a:pt x="311302" y="2779924"/>
                </a:cubicBezTo>
                <a:cubicBezTo>
                  <a:pt x="393471" y="2790677"/>
                  <a:pt x="459371" y="2843341"/>
                  <a:pt x="547882" y="2865952"/>
                </a:cubicBezTo>
                <a:cubicBezTo>
                  <a:pt x="477570" y="2777166"/>
                  <a:pt x="386577" y="2732222"/>
                  <a:pt x="303582" y="2678453"/>
                </a:cubicBezTo>
                <a:cubicBezTo>
                  <a:pt x="265806" y="2653913"/>
                  <a:pt x="230790" y="2622479"/>
                  <a:pt x="185016" y="2609244"/>
                </a:cubicBezTo>
                <a:cubicBezTo>
                  <a:pt x="168748" y="2604556"/>
                  <a:pt x="142002" y="2594630"/>
                  <a:pt x="154963" y="2568435"/>
                </a:cubicBezTo>
                <a:cubicBezTo>
                  <a:pt x="165990" y="2546654"/>
                  <a:pt x="187773" y="2553269"/>
                  <a:pt x="207627" y="2559612"/>
                </a:cubicBezTo>
                <a:cubicBezTo>
                  <a:pt x="255328" y="2575330"/>
                  <a:pt x="304685" y="2575604"/>
                  <a:pt x="369207" y="2575330"/>
                </a:cubicBezTo>
                <a:cubicBezTo>
                  <a:pt x="315163" y="2503363"/>
                  <a:pt x="216174" y="2524871"/>
                  <a:pt x="169852" y="2449319"/>
                </a:cubicBezTo>
                <a:cubicBezTo>
                  <a:pt x="227755" y="2436083"/>
                  <a:pt x="272424" y="2463381"/>
                  <a:pt x="319299" y="2468619"/>
                </a:cubicBezTo>
                <a:cubicBezTo>
                  <a:pt x="361761" y="2473307"/>
                  <a:pt x="372239" y="2460624"/>
                  <a:pt x="362313" y="2418988"/>
                </a:cubicBezTo>
                <a:cubicBezTo>
                  <a:pt x="346873" y="2354190"/>
                  <a:pt x="370034" y="2321102"/>
                  <a:pt x="431798" y="2338750"/>
                </a:cubicBezTo>
                <a:cubicBezTo>
                  <a:pt x="489149" y="2355293"/>
                  <a:pt x="495215" y="2331030"/>
                  <a:pt x="479775" y="2294082"/>
                </a:cubicBezTo>
                <a:cubicBezTo>
                  <a:pt x="457716" y="2240315"/>
                  <a:pt x="482807" y="2198678"/>
                  <a:pt x="499903" y="2153458"/>
                </a:cubicBezTo>
                <a:cubicBezTo>
                  <a:pt x="526099" y="2084525"/>
                  <a:pt x="515069" y="2050885"/>
                  <a:pt x="458544" y="1999599"/>
                </a:cubicBezTo>
                <a:cubicBezTo>
                  <a:pt x="426835" y="1970921"/>
                  <a:pt x="392645" y="1946658"/>
                  <a:pt x="346596" y="1921843"/>
                </a:cubicBezTo>
                <a:cubicBezTo>
                  <a:pt x="452753" y="1908331"/>
                  <a:pt x="341358" y="1862836"/>
                  <a:pt x="378857" y="1834435"/>
                </a:cubicBezTo>
                <a:cubicBezTo>
                  <a:pt x="453856" y="1822854"/>
                  <a:pt x="515069" y="1913294"/>
                  <a:pt x="617091" y="1887376"/>
                </a:cubicBezTo>
                <a:cubicBezTo>
                  <a:pt x="491080" y="1809066"/>
                  <a:pt x="351835" y="1783423"/>
                  <a:pt x="260568" y="1679198"/>
                </a:cubicBezTo>
                <a:cubicBezTo>
                  <a:pt x="281523" y="1655484"/>
                  <a:pt x="302479" y="1677543"/>
                  <a:pt x="320402" y="1668720"/>
                </a:cubicBezTo>
                <a:cubicBezTo>
                  <a:pt x="319850" y="1663205"/>
                  <a:pt x="321230" y="1654932"/>
                  <a:pt x="317920" y="1652452"/>
                </a:cubicBezTo>
                <a:cubicBezTo>
                  <a:pt x="249815" y="1595650"/>
                  <a:pt x="248711" y="1594273"/>
                  <a:pt x="321779" y="1552359"/>
                </a:cubicBezTo>
                <a:cubicBezTo>
                  <a:pt x="347424" y="1537746"/>
                  <a:pt x="345218" y="1524786"/>
                  <a:pt x="331707" y="1506313"/>
                </a:cubicBezTo>
                <a:cubicBezTo>
                  <a:pt x="322055" y="1493353"/>
                  <a:pt x="310475" y="1481772"/>
                  <a:pt x="315990" y="1453371"/>
                </a:cubicBezTo>
                <a:cubicBezTo>
                  <a:pt x="355971" y="1489769"/>
                  <a:pt x="549259" y="1477912"/>
                  <a:pt x="583450" y="1474052"/>
                </a:cubicBezTo>
                <a:cubicBezTo>
                  <a:pt x="621777" y="1469917"/>
                  <a:pt x="659553" y="1452269"/>
                  <a:pt x="699809" y="1461919"/>
                </a:cubicBezTo>
                <a:cubicBezTo>
                  <a:pt x="732070" y="1469641"/>
                  <a:pt x="881516" y="1544364"/>
                  <a:pt x="902750" y="1458612"/>
                </a:cubicBezTo>
                <a:cubicBezTo>
                  <a:pt x="903853" y="1454475"/>
                  <a:pt x="964237" y="1464127"/>
                  <a:pt x="996774" y="1468814"/>
                </a:cubicBezTo>
                <a:cubicBezTo>
                  <a:pt x="1025451" y="1472674"/>
                  <a:pt x="1057712" y="1489769"/>
                  <a:pt x="1077012" y="1455578"/>
                </a:cubicBezTo>
                <a:cubicBezTo>
                  <a:pt x="1088317" y="1435450"/>
                  <a:pt x="1041719" y="1396571"/>
                  <a:pt x="1000083" y="1393262"/>
                </a:cubicBezTo>
                <a:cubicBezTo>
                  <a:pt x="963961" y="1390229"/>
                  <a:pt x="926186" y="1385817"/>
                  <a:pt x="891720" y="1394089"/>
                </a:cubicBezTo>
                <a:cubicBezTo>
                  <a:pt x="849258" y="1404017"/>
                  <a:pt x="826372" y="1388024"/>
                  <a:pt x="814515" y="1353557"/>
                </a:cubicBezTo>
                <a:cubicBezTo>
                  <a:pt x="801280" y="1315506"/>
                  <a:pt x="775911" y="1297858"/>
                  <a:pt x="740895" y="1280211"/>
                </a:cubicBezTo>
                <a:cubicBezTo>
                  <a:pt x="655967" y="1237474"/>
                  <a:pt x="574352" y="1188118"/>
                  <a:pt x="481154" y="1163301"/>
                </a:cubicBezTo>
                <a:cubicBezTo>
                  <a:pt x="462679" y="1158337"/>
                  <a:pt x="442276" y="1151719"/>
                  <a:pt x="433728" y="1118909"/>
                </a:cubicBezTo>
                <a:cubicBezTo>
                  <a:pt x="686023" y="1167987"/>
                  <a:pt x="915984" y="1295929"/>
                  <a:pt x="1176276" y="1288484"/>
                </a:cubicBezTo>
                <a:cubicBezTo>
                  <a:pt x="1105137" y="1247950"/>
                  <a:pt x="1022694" y="1245745"/>
                  <a:pt x="946867" y="1217344"/>
                </a:cubicBezTo>
                <a:cubicBezTo>
                  <a:pt x="1000635" y="1196113"/>
                  <a:pt x="1051094" y="1218172"/>
                  <a:pt x="1102104" y="1230304"/>
                </a:cubicBezTo>
                <a:cubicBezTo>
                  <a:pt x="1144843" y="1240230"/>
                  <a:pt x="1183446" y="1241885"/>
                  <a:pt x="1188133" y="1182603"/>
                </a:cubicBezTo>
                <a:cubicBezTo>
                  <a:pt x="1186478" y="1178742"/>
                  <a:pt x="1186754" y="1173780"/>
                  <a:pt x="1187030" y="1169092"/>
                </a:cubicBezTo>
                <a:cubicBezTo>
                  <a:pt x="1172690" y="1144552"/>
                  <a:pt x="1150358" y="1131868"/>
                  <a:pt x="1123887" y="1124698"/>
                </a:cubicBezTo>
                <a:cubicBezTo>
                  <a:pt x="1107894" y="1120286"/>
                  <a:pt x="1086663" y="1113668"/>
                  <a:pt x="1086938" y="1096023"/>
                </a:cubicBezTo>
                <a:cubicBezTo>
                  <a:pt x="1087765" y="1030674"/>
                  <a:pt x="1036756" y="1011647"/>
                  <a:pt x="985744" y="992622"/>
                </a:cubicBezTo>
                <a:cubicBezTo>
                  <a:pt x="1014145" y="960086"/>
                  <a:pt x="1036479" y="984074"/>
                  <a:pt x="1057987" y="981594"/>
                </a:cubicBezTo>
                <a:cubicBezTo>
                  <a:pt x="1072049" y="979939"/>
                  <a:pt x="1084733" y="976906"/>
                  <a:pt x="1084733" y="960086"/>
                </a:cubicBezTo>
                <a:cubicBezTo>
                  <a:pt x="1085008" y="946023"/>
                  <a:pt x="1078390" y="930030"/>
                  <a:pt x="1064605" y="929756"/>
                </a:cubicBezTo>
                <a:cubicBezTo>
                  <a:pt x="978300" y="927273"/>
                  <a:pt x="930599" y="836833"/>
                  <a:pt x="840985" y="836558"/>
                </a:cubicBezTo>
                <a:cubicBezTo>
                  <a:pt x="787493" y="836558"/>
                  <a:pt x="868834" y="785547"/>
                  <a:pt x="823615" y="764315"/>
                </a:cubicBezTo>
                <a:cubicBezTo>
                  <a:pt x="813687" y="759628"/>
                  <a:pt x="849533" y="752460"/>
                  <a:pt x="865526" y="753562"/>
                </a:cubicBezTo>
                <a:cubicBezTo>
                  <a:pt x="881242" y="754665"/>
                  <a:pt x="895304" y="768175"/>
                  <a:pt x="914331" y="758525"/>
                </a:cubicBezTo>
                <a:cubicBezTo>
                  <a:pt x="924808" y="724059"/>
                  <a:pt x="897787" y="711375"/>
                  <a:pt x="875452" y="701724"/>
                </a:cubicBezTo>
                <a:cubicBezTo>
                  <a:pt x="823889" y="679390"/>
                  <a:pt x="773706" y="652369"/>
                  <a:pt x="717181" y="644371"/>
                </a:cubicBezTo>
                <a:cubicBezTo>
                  <a:pt x="697053" y="641614"/>
                  <a:pt x="746133" y="604666"/>
                  <a:pt x="755783" y="591707"/>
                </a:cubicBezTo>
                <a:cubicBezTo>
                  <a:pt x="528304" y="455496"/>
                  <a:pt x="254778" y="462388"/>
                  <a:pt x="0" y="352370"/>
                </a:cubicBezTo>
                <a:cubicBezTo>
                  <a:pt x="56250" y="330864"/>
                  <a:pt x="97610" y="346580"/>
                  <a:pt x="135937" y="349889"/>
                </a:cubicBezTo>
                <a:cubicBezTo>
                  <a:pt x="231615" y="358160"/>
                  <a:pt x="326193" y="375256"/>
                  <a:pt x="421595" y="385458"/>
                </a:cubicBezTo>
                <a:cubicBezTo>
                  <a:pt x="468469" y="390421"/>
                  <a:pt x="512035" y="409172"/>
                  <a:pt x="564424" y="379393"/>
                </a:cubicBezTo>
                <a:cubicBezTo>
                  <a:pt x="599443" y="359540"/>
                  <a:pt x="655418" y="381046"/>
                  <a:pt x="698432" y="398694"/>
                </a:cubicBezTo>
                <a:cubicBezTo>
                  <a:pt x="734000" y="413307"/>
                  <a:pt x="767916" y="417167"/>
                  <a:pt x="815067" y="398694"/>
                </a:cubicBezTo>
                <a:cubicBezTo>
                  <a:pt x="772328" y="387389"/>
                  <a:pt x="739515" y="377463"/>
                  <a:pt x="705876" y="370568"/>
                </a:cubicBezTo>
                <a:cubicBezTo>
                  <a:pt x="679130" y="365055"/>
                  <a:pt x="742825" y="342719"/>
                  <a:pt x="775360" y="345477"/>
                </a:cubicBezTo>
                <a:cubicBezTo>
                  <a:pt x="820857" y="349337"/>
                  <a:pt x="795214" y="335000"/>
                  <a:pt x="787493" y="315146"/>
                </a:cubicBezTo>
                <a:cubicBezTo>
                  <a:pt x="779221" y="293915"/>
                  <a:pt x="803761" y="287298"/>
                  <a:pt x="819202" y="291709"/>
                </a:cubicBezTo>
                <a:cubicBezTo>
                  <a:pt x="878484" y="309081"/>
                  <a:pt x="937491" y="278474"/>
                  <a:pt x="998705" y="303291"/>
                </a:cubicBezTo>
                <a:cubicBezTo>
                  <a:pt x="983263" y="242077"/>
                  <a:pt x="949899" y="215331"/>
                  <a:pt x="880139" y="206783"/>
                </a:cubicBezTo>
                <a:cubicBezTo>
                  <a:pt x="853944" y="203475"/>
                  <a:pt x="826647" y="208438"/>
                  <a:pt x="804037" y="190790"/>
                </a:cubicBezTo>
                <a:cubicBezTo>
                  <a:pt x="791076" y="180590"/>
                  <a:pt x="776463" y="168457"/>
                  <a:pt x="786666" y="149707"/>
                </a:cubicBezTo>
                <a:cubicBezTo>
                  <a:pt x="793834" y="136471"/>
                  <a:pt x="809276" y="136471"/>
                  <a:pt x="821960" y="140884"/>
                </a:cubicBezTo>
                <a:cubicBezTo>
                  <a:pt x="878761" y="160461"/>
                  <a:pt x="938043" y="167630"/>
                  <a:pt x="997325" y="174800"/>
                </a:cubicBezTo>
                <a:cubicBezTo>
                  <a:pt x="1006426" y="175902"/>
                  <a:pt x="1016626" y="179487"/>
                  <a:pt x="1026829" y="161287"/>
                </a:cubicBezTo>
                <a:cubicBezTo>
                  <a:pt x="915984" y="131783"/>
                  <a:pt x="810655" y="89872"/>
                  <a:pt x="696777" y="73604"/>
                </a:cubicBezTo>
                <a:cubicBezTo>
                  <a:pt x="698432" y="65884"/>
                  <a:pt x="700086" y="58164"/>
                  <a:pt x="701741" y="50444"/>
                </a:cubicBezTo>
                <a:cubicBezTo>
                  <a:pt x="790801" y="61471"/>
                  <a:pt x="879864" y="72501"/>
                  <a:pt x="992362" y="86289"/>
                </a:cubicBezTo>
                <a:cubicBezTo>
                  <a:pt x="923153" y="42446"/>
                  <a:pt x="857805" y="57060"/>
                  <a:pt x="806519" y="18183"/>
                </a:cubicBezTo>
                <a:cubicBezTo>
                  <a:pt x="816170" y="3431"/>
                  <a:pt x="827820" y="-292"/>
                  <a:pt x="839883" y="18"/>
                </a:cubicBezTo>
                <a:close/>
              </a:path>
            </a:pathLst>
          </a:custGeom>
        </p:spPr>
      </p:pic>
      <p:sp>
        <p:nvSpPr>
          <p:cNvPr id="9" name="Title 8">
            <a:extLst>
              <a:ext uri="{FF2B5EF4-FFF2-40B4-BE49-F238E27FC236}">
                <a16:creationId xmlns:a16="http://schemas.microsoft.com/office/drawing/2014/main" id="{25471B8C-A909-6B44-FEBF-DD9EC0E362A8}"/>
              </a:ext>
            </a:extLst>
          </p:cNvPr>
          <p:cNvSpPr>
            <a:spLocks noGrp="1"/>
          </p:cNvSpPr>
          <p:nvPr>
            <p:ph type="title"/>
          </p:nvPr>
        </p:nvSpPr>
        <p:spPr/>
        <p:txBody>
          <a:bodyPr/>
          <a:lstStyle/>
          <a:p>
            <a:endParaRPr lang="en-GB"/>
          </a:p>
        </p:txBody>
      </p:sp>
    </p:spTree>
    <p:extLst>
      <p:ext uri="{BB962C8B-B14F-4D97-AF65-F5344CB8AC3E}">
        <p14:creationId xmlns:p14="http://schemas.microsoft.com/office/powerpoint/2010/main" val="2333325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6A9C2-BD5E-ED13-0995-81FA032D281F}"/>
              </a:ext>
            </a:extLst>
          </p:cNvPr>
          <p:cNvSpPr>
            <a:spLocks noGrp="1"/>
          </p:cNvSpPr>
          <p:nvPr>
            <p:ph type="title"/>
          </p:nvPr>
        </p:nvSpPr>
        <p:spPr/>
        <p:txBody>
          <a:bodyPr/>
          <a:lstStyle/>
          <a:p>
            <a:endParaRPr lang="en-GB"/>
          </a:p>
        </p:txBody>
      </p:sp>
      <p:pic>
        <p:nvPicPr>
          <p:cNvPr id="5" name="Content Placeholder 4" descr="A graph showing the cost of computer memory storage&#10;&#10;Description automatically generated">
            <a:extLst>
              <a:ext uri="{FF2B5EF4-FFF2-40B4-BE49-F238E27FC236}">
                <a16:creationId xmlns:a16="http://schemas.microsoft.com/office/drawing/2014/main" id="{B6695124-AF1A-75AD-52E0-0ED0013AD03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 y="-1"/>
            <a:ext cx="12192001" cy="6872841"/>
          </a:xfrm>
        </p:spPr>
      </p:pic>
      <p:sp>
        <p:nvSpPr>
          <p:cNvPr id="6" name="Rectangle 5">
            <a:extLst>
              <a:ext uri="{FF2B5EF4-FFF2-40B4-BE49-F238E27FC236}">
                <a16:creationId xmlns:a16="http://schemas.microsoft.com/office/drawing/2014/main" id="{57429EAD-D443-8BD1-3300-335606EE7D7F}"/>
              </a:ext>
            </a:extLst>
          </p:cNvPr>
          <p:cNvSpPr/>
          <p:nvPr/>
        </p:nvSpPr>
        <p:spPr>
          <a:xfrm>
            <a:off x="1185619" y="2370358"/>
            <a:ext cx="1939955"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$2590</a:t>
            </a:r>
          </a:p>
        </p:txBody>
      </p:sp>
      <p:sp>
        <p:nvSpPr>
          <p:cNvPr id="7" name="Rectangle 6">
            <a:extLst>
              <a:ext uri="{FF2B5EF4-FFF2-40B4-BE49-F238E27FC236}">
                <a16:creationId xmlns:a16="http://schemas.microsoft.com/office/drawing/2014/main" id="{499CF93D-37F0-BFBE-631E-35740A5AADCB}"/>
              </a:ext>
            </a:extLst>
          </p:cNvPr>
          <p:cNvSpPr/>
          <p:nvPr/>
        </p:nvSpPr>
        <p:spPr>
          <a:xfrm>
            <a:off x="9467154" y="4901401"/>
            <a:ext cx="1773242"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$16,2</a:t>
            </a:r>
          </a:p>
        </p:txBody>
      </p:sp>
      <p:cxnSp>
        <p:nvCxnSpPr>
          <p:cNvPr id="8" name="Straight Arrow Connector 7">
            <a:extLst>
              <a:ext uri="{FF2B5EF4-FFF2-40B4-BE49-F238E27FC236}">
                <a16:creationId xmlns:a16="http://schemas.microsoft.com/office/drawing/2014/main" id="{C3121681-AB57-FBF9-15A8-C24E4E7A7C58}"/>
              </a:ext>
            </a:extLst>
          </p:cNvPr>
          <p:cNvCxnSpPr>
            <a:cxnSpLocks/>
          </p:cNvCxnSpPr>
          <p:nvPr/>
        </p:nvCxnSpPr>
        <p:spPr>
          <a:xfrm>
            <a:off x="2139885" y="3293688"/>
            <a:ext cx="7327269" cy="2084304"/>
          </a:xfrm>
          <a:prstGeom prst="straightConnector1">
            <a:avLst/>
          </a:prstGeom>
          <a:ln w="73025">
            <a:tailEnd type="triangle"/>
          </a:ln>
        </p:spPr>
        <p:style>
          <a:lnRef idx="1">
            <a:schemeClr val="accent2"/>
          </a:lnRef>
          <a:fillRef idx="0">
            <a:schemeClr val="accent2"/>
          </a:fillRef>
          <a:effectRef idx="0">
            <a:schemeClr val="accent2"/>
          </a:effectRef>
          <a:fontRef idx="minor">
            <a:schemeClr val="tx1"/>
          </a:fontRef>
        </p:style>
      </p:cxnSp>
      <p:sp>
        <p:nvSpPr>
          <p:cNvPr id="11" name="TextBox 10">
            <a:extLst>
              <a:ext uri="{FF2B5EF4-FFF2-40B4-BE49-F238E27FC236}">
                <a16:creationId xmlns:a16="http://schemas.microsoft.com/office/drawing/2014/main" id="{6FCC5DF7-7C4D-39AE-D5A6-9F53D65196BA}"/>
              </a:ext>
            </a:extLst>
          </p:cNvPr>
          <p:cNvSpPr txBox="1"/>
          <p:nvPr/>
        </p:nvSpPr>
        <p:spPr>
          <a:xfrm rot="991832">
            <a:off x="4137838" y="4348799"/>
            <a:ext cx="3331360" cy="769441"/>
          </a:xfrm>
          <a:prstGeom prst="rect">
            <a:avLst/>
          </a:prstGeom>
          <a:noFill/>
        </p:spPr>
        <p:txBody>
          <a:bodyPr wrap="square" lIns="91440" tIns="45720" rIns="91440" bIns="45720">
            <a:spAutoFit/>
          </a:bodyPr>
          <a:lstStyle>
            <a:defPPr>
              <a:defRPr lang="en-US"/>
            </a:defPPr>
            <a:lvl1pPr algn="ctr">
              <a:defRPr sz="5400" b="1">
                <a:ln w="22225">
                  <a:solidFill>
                    <a:schemeClr val="accent2"/>
                  </a:solidFill>
                  <a:prstDash val="solid"/>
                </a:ln>
                <a:solidFill>
                  <a:schemeClr val="accent2">
                    <a:lumMod val="40000"/>
                    <a:lumOff val="60000"/>
                  </a:schemeClr>
                </a:solidFill>
              </a:defRPr>
            </a:lvl1pPr>
          </a:lstStyle>
          <a:p>
            <a:r>
              <a:rPr lang="en-GB" sz="4400" dirty="0">
                <a:ln w="22225">
                  <a:solidFill>
                    <a:srgbClr val="C00000"/>
                  </a:solidFill>
                  <a:prstDash val="solid"/>
                </a:ln>
                <a:solidFill>
                  <a:srgbClr val="FF0000"/>
                </a:solidFill>
              </a:rPr>
              <a:t>-99.6019% </a:t>
            </a:r>
          </a:p>
        </p:txBody>
      </p:sp>
    </p:spTree>
    <p:extLst>
      <p:ext uri="{BB962C8B-B14F-4D97-AF65-F5344CB8AC3E}">
        <p14:creationId xmlns:p14="http://schemas.microsoft.com/office/powerpoint/2010/main" val="4078718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showing the cost of human genome&#10;&#10;Description automatically generated">
            <a:extLst>
              <a:ext uri="{FF2B5EF4-FFF2-40B4-BE49-F238E27FC236}">
                <a16:creationId xmlns:a16="http://schemas.microsoft.com/office/drawing/2014/main" id="{7D60C9DC-F6F1-DCF4-8FAA-3DEDC66B3739}"/>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19"/>
          <a:stretch/>
        </p:blipFill>
        <p:spPr>
          <a:xfrm>
            <a:off x="20" y="1282"/>
            <a:ext cx="12191980" cy="6856718"/>
          </a:xfrm>
          <a:prstGeom prst="rect">
            <a:avLst/>
          </a:prstGeom>
        </p:spPr>
      </p:pic>
      <p:sp>
        <p:nvSpPr>
          <p:cNvPr id="2" name="Rectangle 1">
            <a:extLst>
              <a:ext uri="{FF2B5EF4-FFF2-40B4-BE49-F238E27FC236}">
                <a16:creationId xmlns:a16="http://schemas.microsoft.com/office/drawing/2014/main" id="{2D0B4FB2-0C09-1060-3CC5-48DC6883114B}"/>
              </a:ext>
            </a:extLst>
          </p:cNvPr>
          <p:cNvSpPr/>
          <p:nvPr/>
        </p:nvSpPr>
        <p:spPr>
          <a:xfrm>
            <a:off x="0" y="74932"/>
            <a:ext cx="3712876"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$95.263.071</a:t>
            </a:r>
            <a:endParaRPr lang="en-US" sz="5400" b="1" cap="none" spc="0" dirty="0">
              <a:ln w="22225">
                <a:solidFill>
                  <a:schemeClr val="accent2"/>
                </a:solidFill>
                <a:prstDash val="solid"/>
              </a:ln>
              <a:solidFill>
                <a:schemeClr val="accent2">
                  <a:lumMod val="40000"/>
                  <a:lumOff val="60000"/>
                </a:schemeClr>
              </a:solidFill>
              <a:effectLst/>
            </a:endParaRPr>
          </a:p>
        </p:txBody>
      </p:sp>
      <p:sp>
        <p:nvSpPr>
          <p:cNvPr id="3" name="Rectangle 2">
            <a:extLst>
              <a:ext uri="{FF2B5EF4-FFF2-40B4-BE49-F238E27FC236}">
                <a16:creationId xmlns:a16="http://schemas.microsoft.com/office/drawing/2014/main" id="{0279BDE4-B38F-AD5A-A0DE-A4BB036694C5}"/>
              </a:ext>
            </a:extLst>
          </p:cNvPr>
          <p:cNvSpPr/>
          <p:nvPr/>
        </p:nvSpPr>
        <p:spPr>
          <a:xfrm>
            <a:off x="10193876" y="4184964"/>
            <a:ext cx="1588897"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$454</a:t>
            </a:r>
            <a:endParaRPr lang="en-US" sz="5400" b="1" cap="none" spc="0" dirty="0">
              <a:ln w="22225">
                <a:solidFill>
                  <a:schemeClr val="accent2"/>
                </a:solidFill>
                <a:prstDash val="solid"/>
              </a:ln>
              <a:solidFill>
                <a:schemeClr val="accent2">
                  <a:lumMod val="40000"/>
                  <a:lumOff val="60000"/>
                </a:schemeClr>
              </a:solidFill>
              <a:effectLst/>
            </a:endParaRPr>
          </a:p>
        </p:txBody>
      </p:sp>
      <p:cxnSp>
        <p:nvCxnSpPr>
          <p:cNvPr id="6" name="Straight Arrow Connector 5">
            <a:extLst>
              <a:ext uri="{FF2B5EF4-FFF2-40B4-BE49-F238E27FC236}">
                <a16:creationId xmlns:a16="http://schemas.microsoft.com/office/drawing/2014/main" id="{1FA1BE40-6F12-DD28-EAC4-656B2429F5B4}"/>
              </a:ext>
            </a:extLst>
          </p:cNvPr>
          <p:cNvCxnSpPr>
            <a:cxnSpLocks/>
            <a:endCxn id="3" idx="0"/>
          </p:cNvCxnSpPr>
          <p:nvPr/>
        </p:nvCxnSpPr>
        <p:spPr>
          <a:xfrm>
            <a:off x="1856438" y="998262"/>
            <a:ext cx="9131887" cy="3186702"/>
          </a:xfrm>
          <a:prstGeom prst="straightConnector1">
            <a:avLst/>
          </a:prstGeom>
          <a:ln w="73025">
            <a:tailEnd type="triangle"/>
          </a:ln>
        </p:spPr>
        <p:style>
          <a:lnRef idx="1">
            <a:schemeClr val="accent2"/>
          </a:lnRef>
          <a:fillRef idx="0">
            <a:schemeClr val="accent2"/>
          </a:fillRef>
          <a:effectRef idx="0">
            <a:schemeClr val="accent2"/>
          </a:effectRef>
          <a:fontRef idx="minor">
            <a:schemeClr val="tx1"/>
          </a:fontRef>
        </p:style>
      </p:cxnSp>
      <p:sp>
        <p:nvSpPr>
          <p:cNvPr id="13" name="TextBox 12">
            <a:extLst>
              <a:ext uri="{FF2B5EF4-FFF2-40B4-BE49-F238E27FC236}">
                <a16:creationId xmlns:a16="http://schemas.microsoft.com/office/drawing/2014/main" id="{174A1B40-EBE4-0160-A9FF-EE4CFFE28273}"/>
              </a:ext>
            </a:extLst>
          </p:cNvPr>
          <p:cNvSpPr txBox="1"/>
          <p:nvPr/>
        </p:nvSpPr>
        <p:spPr>
          <a:xfrm rot="1168286">
            <a:off x="4601159" y="2534139"/>
            <a:ext cx="3331360" cy="769441"/>
          </a:xfrm>
          <a:prstGeom prst="rect">
            <a:avLst/>
          </a:prstGeom>
          <a:noFill/>
        </p:spPr>
        <p:txBody>
          <a:bodyPr wrap="none" lIns="91440" tIns="45720" rIns="91440" bIns="45720">
            <a:spAutoFit/>
          </a:bodyPr>
          <a:lstStyle>
            <a:defPPr>
              <a:defRPr lang="en-US"/>
            </a:defPPr>
            <a:lvl1pPr algn="ctr">
              <a:defRPr sz="5400" b="1">
                <a:ln w="22225">
                  <a:solidFill>
                    <a:schemeClr val="accent2"/>
                  </a:solidFill>
                  <a:prstDash val="solid"/>
                </a:ln>
                <a:solidFill>
                  <a:schemeClr val="accent2">
                    <a:lumMod val="40000"/>
                    <a:lumOff val="60000"/>
                  </a:schemeClr>
                </a:solidFill>
              </a:defRPr>
            </a:lvl1pPr>
          </a:lstStyle>
          <a:p>
            <a:r>
              <a:rPr lang="en-GB" sz="4400" dirty="0">
                <a:ln w="22225">
                  <a:solidFill>
                    <a:srgbClr val="C00000"/>
                  </a:solidFill>
                  <a:prstDash val="solid"/>
                </a:ln>
                <a:solidFill>
                  <a:srgbClr val="FF0000"/>
                </a:solidFill>
              </a:rPr>
              <a:t>-99.999523% </a:t>
            </a:r>
          </a:p>
        </p:txBody>
      </p:sp>
      <p:cxnSp>
        <p:nvCxnSpPr>
          <p:cNvPr id="4" name="Straight Arrow Connector 3">
            <a:extLst>
              <a:ext uri="{FF2B5EF4-FFF2-40B4-BE49-F238E27FC236}">
                <a16:creationId xmlns:a16="http://schemas.microsoft.com/office/drawing/2014/main" id="{42254299-13B2-70DA-043C-18D57566B405}"/>
              </a:ext>
            </a:extLst>
          </p:cNvPr>
          <p:cNvCxnSpPr>
            <a:cxnSpLocks/>
            <a:endCxn id="9" idx="0"/>
          </p:cNvCxnSpPr>
          <p:nvPr/>
        </p:nvCxnSpPr>
        <p:spPr>
          <a:xfrm>
            <a:off x="1854914" y="998262"/>
            <a:ext cx="8922354" cy="1497279"/>
          </a:xfrm>
          <a:prstGeom prst="straightConnector1">
            <a:avLst/>
          </a:prstGeom>
          <a:ln w="73025">
            <a:tailEnd type="triangle"/>
          </a:ln>
        </p:spPr>
        <p:style>
          <a:lnRef idx="1">
            <a:schemeClr val="accent2"/>
          </a:lnRef>
          <a:fillRef idx="0">
            <a:schemeClr val="accent2"/>
          </a:fillRef>
          <a:effectRef idx="0">
            <a:schemeClr val="accent2"/>
          </a:effectRef>
          <a:fontRef idx="minor">
            <a:schemeClr val="tx1"/>
          </a:fontRef>
        </p:style>
      </p:cxnSp>
      <p:sp>
        <p:nvSpPr>
          <p:cNvPr id="7" name="TextBox 6">
            <a:extLst>
              <a:ext uri="{FF2B5EF4-FFF2-40B4-BE49-F238E27FC236}">
                <a16:creationId xmlns:a16="http://schemas.microsoft.com/office/drawing/2014/main" id="{EC6602D2-16CD-1982-228C-7FCE4544510B}"/>
              </a:ext>
            </a:extLst>
          </p:cNvPr>
          <p:cNvSpPr txBox="1"/>
          <p:nvPr/>
        </p:nvSpPr>
        <p:spPr>
          <a:xfrm rot="539534">
            <a:off x="4825617" y="1101114"/>
            <a:ext cx="3331360" cy="769441"/>
          </a:xfrm>
          <a:prstGeom prst="rect">
            <a:avLst/>
          </a:prstGeom>
          <a:noFill/>
        </p:spPr>
        <p:txBody>
          <a:bodyPr wrap="square" lIns="91440" tIns="45720" rIns="91440" bIns="45720">
            <a:spAutoFit/>
          </a:bodyPr>
          <a:lstStyle>
            <a:defPPr>
              <a:defRPr lang="en-US"/>
            </a:defPPr>
            <a:lvl1pPr algn="ctr">
              <a:defRPr sz="5400" b="1">
                <a:ln w="22225">
                  <a:solidFill>
                    <a:schemeClr val="accent2"/>
                  </a:solidFill>
                  <a:prstDash val="solid"/>
                </a:ln>
                <a:solidFill>
                  <a:schemeClr val="accent2">
                    <a:lumMod val="40000"/>
                    <a:lumOff val="60000"/>
                  </a:schemeClr>
                </a:solidFill>
              </a:defRPr>
            </a:lvl1pPr>
          </a:lstStyle>
          <a:p>
            <a:r>
              <a:rPr lang="en-GB" sz="4400" dirty="0">
                <a:ln w="22225">
                  <a:solidFill>
                    <a:srgbClr val="C00000"/>
                  </a:solidFill>
                  <a:prstDash val="solid"/>
                </a:ln>
                <a:solidFill>
                  <a:srgbClr val="FF0000"/>
                </a:solidFill>
              </a:rPr>
              <a:t>-99.6019% </a:t>
            </a:r>
          </a:p>
        </p:txBody>
      </p:sp>
      <p:sp>
        <p:nvSpPr>
          <p:cNvPr id="9" name="Rectangle 8">
            <a:extLst>
              <a:ext uri="{FF2B5EF4-FFF2-40B4-BE49-F238E27FC236}">
                <a16:creationId xmlns:a16="http://schemas.microsoft.com/office/drawing/2014/main" id="{31D813E3-3A49-BC8B-DF0D-A9D847947256}"/>
              </a:ext>
            </a:extLst>
          </p:cNvPr>
          <p:cNvSpPr/>
          <p:nvPr/>
        </p:nvSpPr>
        <p:spPr>
          <a:xfrm>
            <a:off x="9364060" y="2495541"/>
            <a:ext cx="2826416"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$379.179</a:t>
            </a:r>
          </a:p>
        </p:txBody>
      </p:sp>
      <p:pic>
        <p:nvPicPr>
          <p:cNvPr id="16" name="Content Placeholder 12">
            <a:extLst>
              <a:ext uri="{FF2B5EF4-FFF2-40B4-BE49-F238E27FC236}">
                <a16:creationId xmlns:a16="http://schemas.microsoft.com/office/drawing/2014/main" id="{EE8B311C-81A9-2ADB-8283-0B72FEA9690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991555" y="77193"/>
            <a:ext cx="4759962" cy="6703613"/>
          </a:xfrm>
          <a:prstGeom prst="rect">
            <a:avLst/>
          </a:prstGeom>
        </p:spPr>
      </p:pic>
      <p:pic>
        <p:nvPicPr>
          <p:cNvPr id="17" name="Picture 16">
            <a:extLst>
              <a:ext uri="{FF2B5EF4-FFF2-40B4-BE49-F238E27FC236}">
                <a16:creationId xmlns:a16="http://schemas.microsoft.com/office/drawing/2014/main" id="{C8D8BCF0-53F1-F829-1B64-AA763D01DDF6}"/>
              </a:ext>
            </a:extLst>
          </p:cNvPr>
          <p:cNvPicPr>
            <a:picLocks noChangeAspect="1"/>
          </p:cNvPicPr>
          <p:nvPr/>
        </p:nvPicPr>
        <p:blipFill>
          <a:blip r:embed="rId4"/>
          <a:stretch>
            <a:fillRect/>
          </a:stretch>
        </p:blipFill>
        <p:spPr>
          <a:xfrm>
            <a:off x="409227" y="443060"/>
            <a:ext cx="6277120" cy="5000772"/>
          </a:xfrm>
          <a:prstGeom prst="rect">
            <a:avLst/>
          </a:prstGeom>
        </p:spPr>
      </p:pic>
    </p:spTree>
    <p:extLst>
      <p:ext uri="{BB962C8B-B14F-4D97-AF65-F5344CB8AC3E}">
        <p14:creationId xmlns:p14="http://schemas.microsoft.com/office/powerpoint/2010/main" val="3850215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ppt_x"/>
                                          </p:val>
                                        </p:tav>
                                        <p:tav tm="100000">
                                          <p:val>
                                            <p:strVal val="#ppt_x"/>
                                          </p:val>
                                        </p:tav>
                                      </p:tavLst>
                                    </p:anim>
                                    <p:anim calcmode="lin" valueType="num">
                                      <p:cBhvr additive="base">
                                        <p:cTn id="3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3" grpId="0"/>
      <p:bldP spid="7"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BD6CB6-50FF-09AD-AF01-BA808451EE8C}"/>
              </a:ext>
            </a:extLst>
          </p:cNvPr>
          <p:cNvSpPr>
            <a:spLocks noGrp="1"/>
          </p:cNvSpPr>
          <p:nvPr>
            <p:ph type="title"/>
          </p:nvPr>
        </p:nvSpPr>
        <p:spPr>
          <a:xfrm>
            <a:off x="569700" y="358914"/>
            <a:ext cx="9894723" cy="430909"/>
          </a:xfrm>
          <a:noFill/>
          <a:ln>
            <a:noFill/>
          </a:ln>
        </p:spPr>
        <p:txBody>
          <a:bodyPr vert="horz" wrap="square" lIns="91440" tIns="45720" rIns="91440" bIns="45720" numCol="1" rtlCol="0" anchor="ctr" anchorCtr="0" compatLnSpc="1">
            <a:prstTxWarp prst="textNoShape">
              <a:avLst/>
            </a:prstTxWarp>
            <a:noAutofit/>
          </a:bodyPr>
          <a:lstStyle/>
          <a:p>
            <a:r>
              <a:rPr lang="en-GB" dirty="0"/>
              <a:t>Sample, sequence, analyse, drop, repeat…</a:t>
            </a:r>
          </a:p>
        </p:txBody>
      </p:sp>
      <p:pic>
        <p:nvPicPr>
          <p:cNvPr id="8" name="Content Placeholder 5">
            <a:extLst>
              <a:ext uri="{FF2B5EF4-FFF2-40B4-BE49-F238E27FC236}">
                <a16:creationId xmlns:a16="http://schemas.microsoft.com/office/drawing/2014/main" id="{BE2D1D44-2472-1540-B2CA-8FE6B1A11DAD}"/>
              </a:ext>
            </a:extLst>
          </p:cNvPr>
          <p:cNvPicPr>
            <a:picLocks noGrp="1" noChangeAspect="1"/>
          </p:cNvPicPr>
          <p:nvPr>
            <p:ph sz="quarter" idx="10"/>
          </p:nvPr>
        </p:nvPicPr>
        <p:blipFill rotWithShape="1">
          <a:blip r:embed="rId2" cstate="screen">
            <a:extLst>
              <a:ext uri="{28A0092B-C50C-407E-A947-70E740481C1C}">
                <a14:useLocalDpi xmlns:a14="http://schemas.microsoft.com/office/drawing/2010/main"/>
              </a:ext>
            </a:extLst>
          </a:blip>
          <a:stretch/>
        </p:blipFill>
        <p:spPr>
          <a:xfrm>
            <a:off x="4472163" y="1517979"/>
            <a:ext cx="3692506" cy="4301948"/>
          </a:xfrm>
        </p:spPr>
      </p:pic>
      <p:pic>
        <p:nvPicPr>
          <p:cNvPr id="9" name="Content Placeholder 5">
            <a:extLst>
              <a:ext uri="{FF2B5EF4-FFF2-40B4-BE49-F238E27FC236}">
                <a16:creationId xmlns:a16="http://schemas.microsoft.com/office/drawing/2014/main" id="{290CBCF0-3B65-1B4A-ADE8-43A5FD1020C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388076"/>
            <a:ext cx="4178875" cy="4853475"/>
          </a:xfrm>
          <a:prstGeom prst="rect">
            <a:avLst/>
          </a:prstGeom>
        </p:spPr>
      </p:pic>
      <p:pic>
        <p:nvPicPr>
          <p:cNvPr id="10" name="Picture 9">
            <a:extLst>
              <a:ext uri="{FF2B5EF4-FFF2-40B4-BE49-F238E27FC236}">
                <a16:creationId xmlns:a16="http://schemas.microsoft.com/office/drawing/2014/main" id="{B8894C53-22FA-0B48-9109-6FA0B56FD2F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57749" y="1388076"/>
            <a:ext cx="3834251" cy="4853475"/>
          </a:xfrm>
          <a:prstGeom prst="rect">
            <a:avLst/>
          </a:prstGeom>
        </p:spPr>
      </p:pic>
      <p:pic>
        <p:nvPicPr>
          <p:cNvPr id="11" name="Picture 10">
            <a:extLst>
              <a:ext uri="{FF2B5EF4-FFF2-40B4-BE49-F238E27FC236}">
                <a16:creationId xmlns:a16="http://schemas.microsoft.com/office/drawing/2014/main" id="{8A51DF83-D86B-D74B-A9BE-018F69E35E4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87052" y="1176178"/>
            <a:ext cx="7417896" cy="5563422"/>
          </a:xfrm>
          <a:prstGeom prst="rect">
            <a:avLst/>
          </a:prstGeom>
        </p:spPr>
      </p:pic>
      <p:sp>
        <p:nvSpPr>
          <p:cNvPr id="5" name="Segnaposto piè di pagina 3">
            <a:extLst>
              <a:ext uri="{FF2B5EF4-FFF2-40B4-BE49-F238E27FC236}">
                <a16:creationId xmlns:a16="http://schemas.microsoft.com/office/drawing/2014/main" id="{32F4626A-D302-CDC9-2900-D9F3B9A4BB02}"/>
              </a:ext>
            </a:extLst>
          </p:cNvPr>
          <p:cNvSpPr txBox="1">
            <a:spLocks/>
          </p:cNvSpPr>
          <p:nvPr/>
        </p:nvSpPr>
        <p:spPr bwMode="auto">
          <a:xfrm>
            <a:off x="104269" y="6508969"/>
            <a:ext cx="8791575" cy="342900"/>
          </a:xfrm>
          <a:prstGeom prst="rect">
            <a:avLst/>
          </a:prstGeom>
        </p:spPr>
        <p:txBody>
          <a:bodyPr vert="horz" lIns="91440" tIns="45720" rIns="91440" bIns="45720" rtlCol="0" anchor="ctr"/>
          <a:lstStyle>
            <a:defPPr>
              <a:defRPr lang="en-US"/>
            </a:defPPr>
            <a:lvl1pPr>
              <a:defRPr sz="900">
                <a:solidFill>
                  <a:schemeClr val="tx2"/>
                </a:solidFill>
                <a:latin typeface="Rubik"/>
                <a:cs typeface="Rubik"/>
              </a:defRPr>
            </a:lvl1pPr>
            <a:lvl2pPr marL="514350" indent="-171450" algn="l">
              <a:lnSpc>
                <a:spcPct val="90000"/>
              </a:lnSpc>
              <a:spcBef>
                <a:spcPts val="375"/>
              </a:spcBef>
              <a:spcAft>
                <a:spcPts val="0"/>
              </a:spcAft>
              <a:buFont typeface="Arial"/>
              <a:buChar char="•"/>
              <a:defRPr sz="1800">
                <a:solidFill>
                  <a:schemeClr val="tx1"/>
                </a:solidFill>
                <a:latin typeface="Rubik"/>
                <a:ea typeface="+mn-ea"/>
                <a:cs typeface="Rubik"/>
              </a:defRPr>
            </a:lvl2pPr>
            <a:lvl3pPr marL="857250" indent="-171450" algn="l">
              <a:lnSpc>
                <a:spcPct val="90000"/>
              </a:lnSpc>
              <a:spcBef>
                <a:spcPts val="375"/>
              </a:spcBef>
              <a:spcAft>
                <a:spcPts val="0"/>
              </a:spcAft>
              <a:buFont typeface="Arial"/>
              <a:buChar char="•"/>
              <a:defRPr sz="1500">
                <a:solidFill>
                  <a:schemeClr val="tx1"/>
                </a:solidFill>
                <a:latin typeface="Rubik"/>
                <a:ea typeface="+mn-ea"/>
                <a:cs typeface="Rubik"/>
              </a:defRPr>
            </a:lvl3pPr>
            <a:lvl4pPr marL="1200150" indent="-171450" algn="l">
              <a:lnSpc>
                <a:spcPct val="90000"/>
              </a:lnSpc>
              <a:spcBef>
                <a:spcPts val="375"/>
              </a:spcBef>
              <a:spcAft>
                <a:spcPts val="0"/>
              </a:spcAft>
              <a:buFont typeface="Arial"/>
              <a:buChar char="•"/>
              <a:defRPr>
                <a:solidFill>
                  <a:schemeClr val="tx1"/>
                </a:solidFill>
                <a:latin typeface="Rubik"/>
                <a:ea typeface="+mn-ea"/>
                <a:cs typeface="Rubik"/>
              </a:defRPr>
            </a:lvl4pPr>
            <a:lvl5pPr marL="1543050" indent="-171450" algn="l">
              <a:lnSpc>
                <a:spcPct val="90000"/>
              </a:lnSpc>
              <a:spcBef>
                <a:spcPts val="375"/>
              </a:spcBef>
              <a:spcAft>
                <a:spcPts val="0"/>
              </a:spcAft>
              <a:buFont typeface="Arial"/>
              <a:buChar char="•"/>
              <a:defRPr>
                <a:solidFill>
                  <a:schemeClr val="tx1"/>
                </a:solidFill>
                <a:latin typeface="Rubik"/>
                <a:ea typeface="+mn-ea"/>
                <a:cs typeface="Rubik"/>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a:lstStyle>
          <a:p>
            <a:r>
              <a:rPr lang="it-IT" dirty="0"/>
              <a:t>Enzo Capone - GÉANT</a:t>
            </a:r>
            <a:endParaRPr lang="en-US" dirty="0"/>
          </a:p>
        </p:txBody>
      </p:sp>
    </p:spTree>
    <p:extLst>
      <p:ext uri="{BB962C8B-B14F-4D97-AF65-F5344CB8AC3E}">
        <p14:creationId xmlns:p14="http://schemas.microsoft.com/office/powerpoint/2010/main" val="1819693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par>
                          <p:cTn id="7" fill="hold">
                            <p:stCondLst>
                              <p:cond delay="0"/>
                            </p:stCondLst>
                            <p:childTnLst>
                              <p:par>
                                <p:cTn id="8" presetID="2" presetClass="entr" presetSubtype="8" fill="hold" nodeType="after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 presetClass="entr" presetSubtype="8" fill="hold" nodeType="after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2" presetClass="entr" presetSubtype="8" fill="hold" nodeType="afterEffect">
                                  <p:stCondLst>
                                    <p:cond delay="100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E5B0452-5260-5640-AFEC-6D8D3BCE5F6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963265"/>
          </a:xfrm>
          <a:prstGeom prst="rect">
            <a:avLst/>
          </a:prstGeom>
        </p:spPr>
      </p:pic>
      <p:pic>
        <p:nvPicPr>
          <p:cNvPr id="8" name="Picture 7">
            <a:extLst>
              <a:ext uri="{FF2B5EF4-FFF2-40B4-BE49-F238E27FC236}">
                <a16:creationId xmlns:a16="http://schemas.microsoft.com/office/drawing/2014/main" id="{636AB1B5-554A-314B-8849-C3D84F486E6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12192000" cy="6963265"/>
          </a:xfrm>
          <a:prstGeom prst="rect">
            <a:avLst/>
          </a:prstGeom>
        </p:spPr>
      </p:pic>
      <p:sp>
        <p:nvSpPr>
          <p:cNvPr id="2" name="Content Placeholder 1"/>
          <p:cNvSpPr>
            <a:spLocks noGrp="1"/>
          </p:cNvSpPr>
          <p:nvPr>
            <p:ph idx="1"/>
          </p:nvPr>
        </p:nvSpPr>
        <p:spPr>
          <a:xfrm>
            <a:off x="501836" y="380799"/>
            <a:ext cx="10909300" cy="4262991"/>
          </a:xfrm>
        </p:spPr>
        <p:txBody>
          <a:bodyPr>
            <a:normAutofit/>
          </a:bodyPr>
          <a:lstStyle/>
          <a:p>
            <a:pPr>
              <a:lnSpc>
                <a:spcPct val="200000"/>
              </a:lnSpc>
            </a:pPr>
            <a:r>
              <a:rPr lang="en-US" sz="2667" dirty="0">
                <a:solidFill>
                  <a:schemeClr val="bg1"/>
                </a:solidFill>
              </a:rPr>
              <a:t>Procurement </a:t>
            </a:r>
            <a:r>
              <a:rPr lang="en-US" sz="2667" dirty="0" err="1">
                <a:solidFill>
                  <a:schemeClr val="bg1"/>
                </a:solidFill>
              </a:rPr>
              <a:t>può</a:t>
            </a:r>
            <a:r>
              <a:rPr lang="en-US" sz="2667" dirty="0">
                <a:solidFill>
                  <a:schemeClr val="bg1"/>
                </a:solidFill>
              </a:rPr>
              <a:t> </a:t>
            </a:r>
            <a:r>
              <a:rPr lang="en-US" sz="2667" dirty="0" err="1">
                <a:solidFill>
                  <a:schemeClr val="bg1"/>
                </a:solidFill>
              </a:rPr>
              <a:t>essere</a:t>
            </a:r>
            <a:r>
              <a:rPr lang="en-US" sz="2667" dirty="0">
                <a:solidFill>
                  <a:schemeClr val="bg1"/>
                </a:solidFill>
              </a:rPr>
              <a:t> </a:t>
            </a:r>
            <a:r>
              <a:rPr lang="en-US" sz="2667" dirty="0" err="1">
                <a:solidFill>
                  <a:schemeClr val="bg1"/>
                </a:solidFill>
              </a:rPr>
              <a:t>problematico</a:t>
            </a:r>
            <a:endParaRPr lang="en-US" sz="2667" dirty="0">
              <a:solidFill>
                <a:schemeClr val="bg1"/>
              </a:solidFill>
            </a:endParaRPr>
          </a:p>
          <a:p>
            <a:pPr>
              <a:lnSpc>
                <a:spcPct val="200000"/>
              </a:lnSpc>
            </a:pPr>
            <a:r>
              <a:rPr lang="en-US" sz="2667" dirty="0" err="1">
                <a:solidFill>
                  <a:schemeClr val="bg1"/>
                </a:solidFill>
              </a:rPr>
              <a:t>Costi</a:t>
            </a:r>
            <a:r>
              <a:rPr lang="en-US" sz="2667" dirty="0">
                <a:solidFill>
                  <a:schemeClr val="bg1"/>
                </a:solidFill>
              </a:rPr>
              <a:t> </a:t>
            </a:r>
            <a:r>
              <a:rPr lang="en-US" sz="2667" dirty="0" err="1">
                <a:solidFill>
                  <a:schemeClr val="bg1"/>
                </a:solidFill>
              </a:rPr>
              <a:t>nascosti</a:t>
            </a:r>
            <a:endParaRPr lang="en-US" sz="2667" dirty="0">
              <a:solidFill>
                <a:schemeClr val="bg1"/>
              </a:solidFill>
            </a:endParaRPr>
          </a:p>
          <a:p>
            <a:pPr>
              <a:lnSpc>
                <a:spcPct val="200000"/>
              </a:lnSpc>
            </a:pPr>
            <a:r>
              <a:rPr lang="en-US" sz="2667" dirty="0">
                <a:solidFill>
                  <a:schemeClr val="bg1"/>
                </a:solidFill>
              </a:rPr>
              <a:t>Performance non </a:t>
            </a:r>
            <a:r>
              <a:rPr lang="en-US" sz="2667" dirty="0" err="1">
                <a:solidFill>
                  <a:schemeClr val="bg1"/>
                </a:solidFill>
              </a:rPr>
              <a:t>rispondono</a:t>
            </a:r>
            <a:r>
              <a:rPr lang="en-US" sz="2667" dirty="0">
                <a:solidFill>
                  <a:schemeClr val="bg1"/>
                </a:solidFill>
              </a:rPr>
              <a:t> alle </a:t>
            </a:r>
            <a:r>
              <a:rPr lang="en-US" sz="2667" dirty="0" err="1">
                <a:solidFill>
                  <a:schemeClr val="bg1"/>
                </a:solidFill>
              </a:rPr>
              <a:t>aspettative</a:t>
            </a:r>
            <a:endParaRPr lang="en-US" sz="2667" dirty="0">
              <a:solidFill>
                <a:schemeClr val="bg1"/>
              </a:solidFill>
            </a:endParaRPr>
          </a:p>
          <a:p>
            <a:pPr>
              <a:lnSpc>
                <a:spcPct val="200000"/>
              </a:lnSpc>
            </a:pPr>
            <a:r>
              <a:rPr lang="en-US" sz="2667" dirty="0" err="1">
                <a:solidFill>
                  <a:schemeClr val="bg1"/>
                </a:solidFill>
              </a:rPr>
              <a:t>Integrazione</a:t>
            </a:r>
            <a:r>
              <a:rPr lang="en-US" sz="2667" dirty="0">
                <a:solidFill>
                  <a:schemeClr val="bg1"/>
                </a:solidFill>
              </a:rPr>
              <a:t> con </a:t>
            </a:r>
            <a:r>
              <a:rPr lang="en-US" sz="2667" dirty="0" err="1">
                <a:solidFill>
                  <a:schemeClr val="bg1"/>
                </a:solidFill>
              </a:rPr>
              <a:t>infrastruttura</a:t>
            </a:r>
            <a:r>
              <a:rPr lang="en-US" sz="2667" dirty="0">
                <a:solidFill>
                  <a:schemeClr val="bg1"/>
                </a:solidFill>
              </a:rPr>
              <a:t> pre-</a:t>
            </a:r>
            <a:r>
              <a:rPr lang="en-US" sz="2667" dirty="0" err="1">
                <a:solidFill>
                  <a:schemeClr val="bg1"/>
                </a:solidFill>
              </a:rPr>
              <a:t>esistente</a:t>
            </a:r>
            <a:r>
              <a:rPr lang="en-US" sz="2667" dirty="0">
                <a:solidFill>
                  <a:schemeClr val="bg1"/>
                </a:solidFill>
              </a:rPr>
              <a:t> non sempre semplice</a:t>
            </a:r>
          </a:p>
          <a:p>
            <a:pPr>
              <a:lnSpc>
                <a:spcPct val="200000"/>
              </a:lnSpc>
            </a:pPr>
            <a:endParaRPr lang="en-US" sz="2667" dirty="0">
              <a:solidFill>
                <a:schemeClr val="bg1"/>
              </a:solidFill>
            </a:endParaRPr>
          </a:p>
          <a:p>
            <a:pPr>
              <a:lnSpc>
                <a:spcPct val="200000"/>
              </a:lnSpc>
            </a:pPr>
            <a:endParaRPr lang="en-US" sz="2667" dirty="0">
              <a:solidFill>
                <a:schemeClr val="bg1"/>
              </a:solidFill>
            </a:endParaRPr>
          </a:p>
        </p:txBody>
      </p:sp>
    </p:spTree>
    <p:extLst>
      <p:ext uri="{BB962C8B-B14F-4D97-AF65-F5344CB8AC3E}">
        <p14:creationId xmlns:p14="http://schemas.microsoft.com/office/powerpoint/2010/main" val="2210939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23A3E6-CAE1-3437-E9A1-7AA3F534730C}"/>
              </a:ext>
            </a:extLst>
          </p:cNvPr>
          <p:cNvSpPr>
            <a:spLocks noGrp="1"/>
          </p:cNvSpPr>
          <p:nvPr>
            <p:ph type="title"/>
          </p:nvPr>
        </p:nvSpPr>
        <p:spPr>
          <a:xfrm>
            <a:off x="524278" y="388539"/>
            <a:ext cx="9894723" cy="430909"/>
          </a:xfrm>
        </p:spPr>
        <p:txBody>
          <a:bodyPr/>
          <a:lstStyle/>
          <a:p>
            <a:r>
              <a:rPr lang="en-GB" dirty="0" err="1"/>
              <a:t>OCRE</a:t>
            </a:r>
            <a:r>
              <a:rPr lang="en-GB" dirty="0"/>
              <a:t> Framework</a:t>
            </a:r>
          </a:p>
        </p:txBody>
      </p:sp>
      <p:sp>
        <p:nvSpPr>
          <p:cNvPr id="3" name="Content Placeholder 2">
            <a:extLst>
              <a:ext uri="{FF2B5EF4-FFF2-40B4-BE49-F238E27FC236}">
                <a16:creationId xmlns:a16="http://schemas.microsoft.com/office/drawing/2014/main" id="{3376A58F-37EA-5EAD-E944-B07339AE5487}"/>
              </a:ext>
            </a:extLst>
          </p:cNvPr>
          <p:cNvSpPr>
            <a:spLocks noGrp="1"/>
          </p:cNvSpPr>
          <p:nvPr>
            <p:ph sz="quarter" idx="10"/>
          </p:nvPr>
        </p:nvSpPr>
        <p:spPr/>
        <p:txBody>
          <a:bodyPr/>
          <a:lstStyle/>
          <a:p>
            <a:endParaRPr lang="en-GB"/>
          </a:p>
        </p:txBody>
      </p:sp>
      <p:pic>
        <p:nvPicPr>
          <p:cNvPr id="4" name="Chart 3">
            <a:extLst>
              <a:ext uri="{FF2B5EF4-FFF2-40B4-BE49-F238E27FC236}">
                <a16:creationId xmlns:a16="http://schemas.microsoft.com/office/drawing/2014/main" id="{C4F2CF91-9B34-127A-9978-17507338E3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89" y="1629210"/>
            <a:ext cx="6715125"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Chart 4">
            <a:extLst>
              <a:ext uri="{FF2B5EF4-FFF2-40B4-BE49-F238E27FC236}">
                <a16:creationId xmlns:a16="http://schemas.microsoft.com/office/drawing/2014/main" id="{5CE42927-F89D-1E6A-8973-51BDB4C07A9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242" t="6092" r="6145" b="14531"/>
          <a:stretch/>
        </p:blipFill>
        <p:spPr bwMode="auto">
          <a:xfrm>
            <a:off x="6754814" y="1629210"/>
            <a:ext cx="5337259" cy="4022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D0753CB7-25A9-64D7-7BBF-EB56F49B1EA4}"/>
              </a:ext>
            </a:extLst>
          </p:cNvPr>
          <p:cNvSpPr txBox="1"/>
          <p:nvPr/>
        </p:nvSpPr>
        <p:spPr>
          <a:xfrm>
            <a:off x="1953023" y="1128045"/>
            <a:ext cx="2606804" cy="461665"/>
          </a:xfrm>
          <a:prstGeom prst="rect">
            <a:avLst/>
          </a:prstGeom>
          <a:noFill/>
        </p:spPr>
        <p:txBody>
          <a:bodyPr wrap="none" rtlCol="0">
            <a:spAutoFit/>
          </a:bodyPr>
          <a:lstStyle/>
          <a:p>
            <a:r>
              <a:rPr lang="en-GB" sz="2400" dirty="0" err="1">
                <a:latin typeface="Rubik" pitchFamily="2" charset="-79"/>
                <a:cs typeface="Rubik" pitchFamily="2" charset="-79"/>
              </a:rPr>
              <a:t>Spesa</a:t>
            </a:r>
            <a:r>
              <a:rPr lang="en-GB" sz="2400" dirty="0">
                <a:latin typeface="Rubik" pitchFamily="2" charset="-79"/>
                <a:cs typeface="Rubik" pitchFamily="2" charset="-79"/>
              </a:rPr>
              <a:t> </a:t>
            </a:r>
            <a:r>
              <a:rPr lang="en-GB" sz="2400" dirty="0" err="1">
                <a:latin typeface="Rubik" pitchFamily="2" charset="-79"/>
                <a:cs typeface="Rubik" pitchFamily="2" charset="-79"/>
              </a:rPr>
              <a:t>aggregata</a:t>
            </a:r>
            <a:endParaRPr lang="en-GB" sz="2400" dirty="0">
              <a:latin typeface="Rubik" pitchFamily="2" charset="-79"/>
              <a:cs typeface="Rubik" pitchFamily="2" charset="-79"/>
            </a:endParaRPr>
          </a:p>
        </p:txBody>
      </p:sp>
      <p:sp>
        <p:nvSpPr>
          <p:cNvPr id="7" name="TextBox 6">
            <a:extLst>
              <a:ext uri="{FF2B5EF4-FFF2-40B4-BE49-F238E27FC236}">
                <a16:creationId xmlns:a16="http://schemas.microsoft.com/office/drawing/2014/main" id="{5797CA7B-04AD-AFD4-AB8D-9DF53CB88332}"/>
              </a:ext>
            </a:extLst>
          </p:cNvPr>
          <p:cNvSpPr txBox="1"/>
          <p:nvPr/>
        </p:nvSpPr>
        <p:spPr>
          <a:xfrm>
            <a:off x="7864148" y="1127006"/>
            <a:ext cx="2837636" cy="461665"/>
          </a:xfrm>
          <a:prstGeom prst="rect">
            <a:avLst/>
          </a:prstGeom>
          <a:noFill/>
        </p:spPr>
        <p:txBody>
          <a:bodyPr wrap="none" rtlCol="0">
            <a:spAutoFit/>
          </a:bodyPr>
          <a:lstStyle/>
          <a:p>
            <a:r>
              <a:rPr lang="en-GB" sz="2400" dirty="0" err="1">
                <a:latin typeface="Rubik" pitchFamily="2" charset="-79"/>
                <a:cs typeface="Rubik" pitchFamily="2" charset="-79"/>
              </a:rPr>
              <a:t>Paesi</a:t>
            </a:r>
            <a:r>
              <a:rPr lang="en-GB" sz="2400" dirty="0">
                <a:latin typeface="Rubik" pitchFamily="2" charset="-79"/>
                <a:cs typeface="Rubik" pitchFamily="2" charset="-79"/>
              </a:rPr>
              <a:t> </a:t>
            </a:r>
            <a:r>
              <a:rPr lang="en-GB" sz="2400" dirty="0" err="1">
                <a:latin typeface="Rubik" pitchFamily="2" charset="-79"/>
                <a:cs typeface="Rubik" pitchFamily="2" charset="-79"/>
              </a:rPr>
              <a:t>consumatori</a:t>
            </a:r>
            <a:endParaRPr lang="en-GB" sz="2400" dirty="0">
              <a:latin typeface="Rubik" pitchFamily="2" charset="-79"/>
              <a:cs typeface="Rubik" pitchFamily="2" charset="-79"/>
            </a:endParaRPr>
          </a:p>
        </p:txBody>
      </p:sp>
      <p:sp>
        <p:nvSpPr>
          <p:cNvPr id="8" name="Segnaposto piè di pagina 3">
            <a:extLst>
              <a:ext uri="{FF2B5EF4-FFF2-40B4-BE49-F238E27FC236}">
                <a16:creationId xmlns:a16="http://schemas.microsoft.com/office/drawing/2014/main" id="{9DC6D9B1-9EE2-995B-5842-5CF50B65B646}"/>
              </a:ext>
            </a:extLst>
          </p:cNvPr>
          <p:cNvSpPr txBox="1">
            <a:spLocks/>
          </p:cNvSpPr>
          <p:nvPr/>
        </p:nvSpPr>
        <p:spPr bwMode="auto">
          <a:xfrm>
            <a:off x="104269" y="6508969"/>
            <a:ext cx="8791575" cy="342900"/>
          </a:xfrm>
          <a:prstGeom prst="rect">
            <a:avLst/>
          </a:prstGeom>
        </p:spPr>
        <p:txBody>
          <a:bodyPr vert="horz" lIns="91440" tIns="45720" rIns="91440" bIns="45720" rtlCol="0" anchor="ctr"/>
          <a:lstStyle>
            <a:defPPr>
              <a:defRPr lang="en-US"/>
            </a:defPPr>
            <a:lvl1pPr>
              <a:defRPr sz="900">
                <a:solidFill>
                  <a:schemeClr val="tx2"/>
                </a:solidFill>
                <a:latin typeface="Rubik"/>
                <a:cs typeface="Rubik"/>
              </a:defRPr>
            </a:lvl1pPr>
            <a:lvl2pPr marL="514350" indent="-171450" algn="l">
              <a:lnSpc>
                <a:spcPct val="90000"/>
              </a:lnSpc>
              <a:spcBef>
                <a:spcPts val="375"/>
              </a:spcBef>
              <a:spcAft>
                <a:spcPts val="0"/>
              </a:spcAft>
              <a:buFont typeface="Arial"/>
              <a:buChar char="•"/>
              <a:defRPr sz="1800">
                <a:solidFill>
                  <a:schemeClr val="tx1"/>
                </a:solidFill>
                <a:latin typeface="Rubik"/>
                <a:ea typeface="+mn-ea"/>
                <a:cs typeface="Rubik"/>
              </a:defRPr>
            </a:lvl2pPr>
            <a:lvl3pPr marL="857250" indent="-171450" algn="l">
              <a:lnSpc>
                <a:spcPct val="90000"/>
              </a:lnSpc>
              <a:spcBef>
                <a:spcPts val="375"/>
              </a:spcBef>
              <a:spcAft>
                <a:spcPts val="0"/>
              </a:spcAft>
              <a:buFont typeface="Arial"/>
              <a:buChar char="•"/>
              <a:defRPr sz="1500">
                <a:solidFill>
                  <a:schemeClr val="tx1"/>
                </a:solidFill>
                <a:latin typeface="Rubik"/>
                <a:ea typeface="+mn-ea"/>
                <a:cs typeface="Rubik"/>
              </a:defRPr>
            </a:lvl3pPr>
            <a:lvl4pPr marL="1200150" indent="-171450" algn="l">
              <a:lnSpc>
                <a:spcPct val="90000"/>
              </a:lnSpc>
              <a:spcBef>
                <a:spcPts val="375"/>
              </a:spcBef>
              <a:spcAft>
                <a:spcPts val="0"/>
              </a:spcAft>
              <a:buFont typeface="Arial"/>
              <a:buChar char="•"/>
              <a:defRPr>
                <a:solidFill>
                  <a:schemeClr val="tx1"/>
                </a:solidFill>
                <a:latin typeface="Rubik"/>
                <a:ea typeface="+mn-ea"/>
                <a:cs typeface="Rubik"/>
              </a:defRPr>
            </a:lvl4pPr>
            <a:lvl5pPr marL="1543050" indent="-171450" algn="l">
              <a:lnSpc>
                <a:spcPct val="90000"/>
              </a:lnSpc>
              <a:spcBef>
                <a:spcPts val="375"/>
              </a:spcBef>
              <a:spcAft>
                <a:spcPts val="0"/>
              </a:spcAft>
              <a:buFont typeface="Arial"/>
              <a:buChar char="•"/>
              <a:defRPr>
                <a:solidFill>
                  <a:schemeClr val="tx1"/>
                </a:solidFill>
                <a:latin typeface="Rubik"/>
                <a:ea typeface="+mn-ea"/>
                <a:cs typeface="Rubik"/>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a:lstStyle>
          <a:p>
            <a:r>
              <a:rPr lang="it-IT" dirty="0"/>
              <a:t>Enzo Capone - GÉANT</a:t>
            </a:r>
            <a:endParaRPr lang="en-US" dirty="0"/>
          </a:p>
        </p:txBody>
      </p:sp>
    </p:spTree>
    <p:extLst>
      <p:ext uri="{BB962C8B-B14F-4D97-AF65-F5344CB8AC3E}">
        <p14:creationId xmlns:p14="http://schemas.microsoft.com/office/powerpoint/2010/main" val="87423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5D33B-7EEB-8B30-942F-8145947313D8}"/>
              </a:ext>
            </a:extLst>
          </p:cNvPr>
          <p:cNvSpPr>
            <a:spLocks noGrp="1"/>
          </p:cNvSpPr>
          <p:nvPr>
            <p:ph type="title"/>
          </p:nvPr>
        </p:nvSpPr>
        <p:spPr/>
        <p:txBody>
          <a:bodyPr/>
          <a:lstStyle/>
          <a:p>
            <a:endParaRPr lang="en-GB" dirty="0"/>
          </a:p>
        </p:txBody>
      </p:sp>
      <p:sp>
        <p:nvSpPr>
          <p:cNvPr id="5" name="Slide Number Placeholder 4">
            <a:extLst>
              <a:ext uri="{FF2B5EF4-FFF2-40B4-BE49-F238E27FC236}">
                <a16:creationId xmlns:a16="http://schemas.microsoft.com/office/drawing/2014/main" id="{FFCF4A50-6B5C-3FF5-92D8-DEF446D8AA47}"/>
              </a:ext>
            </a:extLst>
          </p:cNvPr>
          <p:cNvSpPr>
            <a:spLocks noGrp="1"/>
          </p:cNvSpPr>
          <p:nvPr>
            <p:ph type="sldNum" sz="quarter" idx="11"/>
          </p:nvPr>
        </p:nvSpPr>
        <p:spPr/>
        <p:txBody>
          <a:bodyPr/>
          <a:lstStyle/>
          <a:p>
            <a:pPr>
              <a:defRPr/>
            </a:pPr>
            <a:fld id="{C906A02E-EE17-477B-9312-8E0C1C603D39}" type="slidenum">
              <a:rPr lang="en-GB" smtClean="0"/>
              <a:t>17</a:t>
            </a:fld>
            <a:endParaRPr lang="en-GB"/>
          </a:p>
        </p:txBody>
      </p:sp>
      <p:pic>
        <p:nvPicPr>
          <p:cNvPr id="6" name="Picture 5">
            <a:extLst>
              <a:ext uri="{FF2B5EF4-FFF2-40B4-BE49-F238E27FC236}">
                <a16:creationId xmlns:a16="http://schemas.microsoft.com/office/drawing/2014/main" id="{2A77FC4A-ED20-1E1D-8E0B-0351119CEA16}"/>
              </a:ext>
            </a:extLst>
          </p:cNvPr>
          <p:cNvPicPr>
            <a:picLocks noChangeAspect="1"/>
          </p:cNvPicPr>
          <p:nvPr/>
        </p:nvPicPr>
        <p:blipFill>
          <a:blip r:embed="rId2"/>
          <a:stretch>
            <a:fillRect/>
          </a:stretch>
        </p:blipFill>
        <p:spPr>
          <a:xfrm>
            <a:off x="1188546" y="995082"/>
            <a:ext cx="9195827" cy="5495859"/>
          </a:xfrm>
          <a:prstGeom prst="rect">
            <a:avLst/>
          </a:prstGeom>
        </p:spPr>
      </p:pic>
      <p:sp>
        <p:nvSpPr>
          <p:cNvPr id="3" name="Segnaposto piè di pagina 3">
            <a:extLst>
              <a:ext uri="{FF2B5EF4-FFF2-40B4-BE49-F238E27FC236}">
                <a16:creationId xmlns:a16="http://schemas.microsoft.com/office/drawing/2014/main" id="{8C47772C-DBB1-8CBF-0D84-A26585C1E145}"/>
              </a:ext>
            </a:extLst>
          </p:cNvPr>
          <p:cNvSpPr txBox="1">
            <a:spLocks/>
          </p:cNvSpPr>
          <p:nvPr/>
        </p:nvSpPr>
        <p:spPr bwMode="auto">
          <a:xfrm>
            <a:off x="104269" y="6508969"/>
            <a:ext cx="8791575" cy="342900"/>
          </a:xfrm>
          <a:prstGeom prst="rect">
            <a:avLst/>
          </a:prstGeom>
        </p:spPr>
        <p:txBody>
          <a:bodyPr vert="horz" lIns="91440" tIns="45720" rIns="91440" bIns="45720" rtlCol="0" anchor="ctr"/>
          <a:lstStyle>
            <a:defPPr>
              <a:defRPr lang="en-US"/>
            </a:defPPr>
            <a:lvl1pPr>
              <a:defRPr sz="900">
                <a:solidFill>
                  <a:schemeClr val="tx2"/>
                </a:solidFill>
                <a:latin typeface="Rubik"/>
                <a:cs typeface="Rubik"/>
              </a:defRPr>
            </a:lvl1pPr>
            <a:lvl2pPr marL="514350" indent="-171450" algn="l">
              <a:lnSpc>
                <a:spcPct val="90000"/>
              </a:lnSpc>
              <a:spcBef>
                <a:spcPts val="375"/>
              </a:spcBef>
              <a:spcAft>
                <a:spcPts val="0"/>
              </a:spcAft>
              <a:buFont typeface="Arial"/>
              <a:buChar char="•"/>
              <a:defRPr sz="1800">
                <a:solidFill>
                  <a:schemeClr val="tx1"/>
                </a:solidFill>
                <a:latin typeface="Rubik"/>
                <a:ea typeface="+mn-ea"/>
                <a:cs typeface="Rubik"/>
              </a:defRPr>
            </a:lvl2pPr>
            <a:lvl3pPr marL="857250" indent="-171450" algn="l">
              <a:lnSpc>
                <a:spcPct val="90000"/>
              </a:lnSpc>
              <a:spcBef>
                <a:spcPts val="375"/>
              </a:spcBef>
              <a:spcAft>
                <a:spcPts val="0"/>
              </a:spcAft>
              <a:buFont typeface="Arial"/>
              <a:buChar char="•"/>
              <a:defRPr sz="1500">
                <a:solidFill>
                  <a:schemeClr val="tx1"/>
                </a:solidFill>
                <a:latin typeface="Rubik"/>
                <a:ea typeface="+mn-ea"/>
                <a:cs typeface="Rubik"/>
              </a:defRPr>
            </a:lvl3pPr>
            <a:lvl4pPr marL="1200150" indent="-171450" algn="l">
              <a:lnSpc>
                <a:spcPct val="90000"/>
              </a:lnSpc>
              <a:spcBef>
                <a:spcPts val="375"/>
              </a:spcBef>
              <a:spcAft>
                <a:spcPts val="0"/>
              </a:spcAft>
              <a:buFont typeface="Arial"/>
              <a:buChar char="•"/>
              <a:defRPr>
                <a:solidFill>
                  <a:schemeClr val="tx1"/>
                </a:solidFill>
                <a:latin typeface="Rubik"/>
                <a:ea typeface="+mn-ea"/>
                <a:cs typeface="Rubik"/>
              </a:defRPr>
            </a:lvl4pPr>
            <a:lvl5pPr marL="1543050" indent="-171450" algn="l">
              <a:lnSpc>
                <a:spcPct val="90000"/>
              </a:lnSpc>
              <a:spcBef>
                <a:spcPts val="375"/>
              </a:spcBef>
              <a:spcAft>
                <a:spcPts val="0"/>
              </a:spcAft>
              <a:buFont typeface="Arial"/>
              <a:buChar char="•"/>
              <a:defRPr>
                <a:solidFill>
                  <a:schemeClr val="tx1"/>
                </a:solidFill>
                <a:latin typeface="Rubik"/>
                <a:ea typeface="+mn-ea"/>
                <a:cs typeface="Rubik"/>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a:lstStyle>
          <a:p>
            <a:r>
              <a:rPr lang="it-IT" dirty="0"/>
              <a:t>Enzo Capone - GÉANT</a:t>
            </a:r>
            <a:endParaRPr lang="en-US" dirty="0"/>
          </a:p>
        </p:txBody>
      </p:sp>
    </p:spTree>
    <p:extLst>
      <p:ext uri="{BB962C8B-B14F-4D97-AF65-F5344CB8AC3E}">
        <p14:creationId xmlns:p14="http://schemas.microsoft.com/office/powerpoint/2010/main" val="3055653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7CBC0-A7ED-B244-A415-71EBFBB3F96B}"/>
              </a:ext>
            </a:extLst>
          </p:cNvPr>
          <p:cNvSpPr>
            <a:spLocks noGrp="1"/>
          </p:cNvSpPr>
          <p:nvPr>
            <p:ph type="title"/>
          </p:nvPr>
        </p:nvSpPr>
        <p:spPr>
          <a:xfrm>
            <a:off x="662919" y="322015"/>
            <a:ext cx="9894723" cy="430909"/>
          </a:xfrm>
          <a:noFill/>
          <a:ln>
            <a:noFill/>
          </a:ln>
        </p:spPr>
        <p:txBody>
          <a:bodyPr vert="horz" wrap="square" lIns="91440" tIns="45720" rIns="91440" bIns="45720" numCol="1" rtlCol="0" anchor="ctr" anchorCtr="0" compatLnSpc="1">
            <a:prstTxWarp prst="textNoShape">
              <a:avLst/>
            </a:prstTxWarp>
            <a:noAutofit/>
          </a:bodyPr>
          <a:lstStyle/>
          <a:p>
            <a:r>
              <a:rPr lang="en-GB" dirty="0"/>
              <a:t>Science facilities timescale</a:t>
            </a:r>
          </a:p>
        </p:txBody>
      </p:sp>
      <p:graphicFrame>
        <p:nvGraphicFramePr>
          <p:cNvPr id="4" name="Diagram 3">
            <a:extLst>
              <a:ext uri="{FF2B5EF4-FFF2-40B4-BE49-F238E27FC236}">
                <a16:creationId xmlns:a16="http://schemas.microsoft.com/office/drawing/2014/main" id="{476C9F76-27C1-2E48-9E0D-3E969A125317}"/>
              </a:ext>
            </a:extLst>
          </p:cNvPr>
          <p:cNvGraphicFramePr/>
          <p:nvPr/>
        </p:nvGraphicFramePr>
        <p:xfrm>
          <a:off x="1872912" y="1194840"/>
          <a:ext cx="8987256" cy="592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236A0DE2-AC30-F141-919C-DCEB519A895A}"/>
              </a:ext>
            </a:extLst>
          </p:cNvPr>
          <p:cNvSpPr/>
          <p:nvPr/>
        </p:nvSpPr>
        <p:spPr>
          <a:xfrm>
            <a:off x="1871455" y="1905172"/>
            <a:ext cx="4224545" cy="288000"/>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Physics</a:t>
            </a:r>
          </a:p>
        </p:txBody>
      </p:sp>
      <p:sp>
        <p:nvSpPr>
          <p:cNvPr id="6" name="Rectangle 5">
            <a:extLst>
              <a:ext uri="{FF2B5EF4-FFF2-40B4-BE49-F238E27FC236}">
                <a16:creationId xmlns:a16="http://schemas.microsoft.com/office/drawing/2014/main" id="{56FAF4B5-A934-EC40-BF99-63967239ADC6}"/>
              </a:ext>
            </a:extLst>
          </p:cNvPr>
          <p:cNvSpPr/>
          <p:nvPr/>
        </p:nvSpPr>
        <p:spPr>
          <a:xfrm>
            <a:off x="3337089" y="4024147"/>
            <a:ext cx="1646894" cy="288000"/>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Construct</a:t>
            </a:r>
          </a:p>
        </p:txBody>
      </p:sp>
      <p:sp>
        <p:nvSpPr>
          <p:cNvPr id="7" name="Rectangle 6">
            <a:extLst>
              <a:ext uri="{FF2B5EF4-FFF2-40B4-BE49-F238E27FC236}">
                <a16:creationId xmlns:a16="http://schemas.microsoft.com/office/drawing/2014/main" id="{05F65F73-FE32-2F4E-B07B-B00DD135E705}"/>
              </a:ext>
            </a:extLst>
          </p:cNvPr>
          <p:cNvSpPr/>
          <p:nvPr/>
        </p:nvSpPr>
        <p:spPr>
          <a:xfrm>
            <a:off x="6546915" y="2994475"/>
            <a:ext cx="3933639" cy="288000"/>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Physics</a:t>
            </a:r>
          </a:p>
        </p:txBody>
      </p:sp>
      <p:sp>
        <p:nvSpPr>
          <p:cNvPr id="9" name="Rectangle 8">
            <a:extLst>
              <a:ext uri="{FF2B5EF4-FFF2-40B4-BE49-F238E27FC236}">
                <a16:creationId xmlns:a16="http://schemas.microsoft.com/office/drawing/2014/main" id="{4E929F43-1C99-C64D-A60D-906EEE5CEF23}"/>
              </a:ext>
            </a:extLst>
          </p:cNvPr>
          <p:cNvSpPr/>
          <p:nvPr/>
        </p:nvSpPr>
        <p:spPr>
          <a:xfrm>
            <a:off x="3264340" y="5927307"/>
            <a:ext cx="4691883" cy="288000"/>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Construct</a:t>
            </a:r>
          </a:p>
        </p:txBody>
      </p:sp>
      <p:sp>
        <p:nvSpPr>
          <p:cNvPr id="10" name="Rectangle 9">
            <a:extLst>
              <a:ext uri="{FF2B5EF4-FFF2-40B4-BE49-F238E27FC236}">
                <a16:creationId xmlns:a16="http://schemas.microsoft.com/office/drawing/2014/main" id="{707040C5-FEEA-5249-92D1-16EF69529E2F}"/>
              </a:ext>
            </a:extLst>
          </p:cNvPr>
          <p:cNvSpPr/>
          <p:nvPr/>
        </p:nvSpPr>
        <p:spPr>
          <a:xfrm>
            <a:off x="7956223" y="5928557"/>
            <a:ext cx="2512359" cy="288000"/>
          </a:xfrm>
          <a:prstGeom prst="rect">
            <a:avLst/>
          </a:prstGeom>
          <a:gradFill flip="none" rotWithShape="1">
            <a:gsLst>
              <a:gs pos="0">
                <a:srgbClr val="FFC000">
                  <a:alpha val="0"/>
                </a:srgbClr>
              </a:gs>
              <a:gs pos="40000">
                <a:srgbClr val="00B050"/>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Science</a:t>
            </a:r>
          </a:p>
        </p:txBody>
      </p:sp>
      <p:sp>
        <p:nvSpPr>
          <p:cNvPr id="11" name="Rectangle 10">
            <a:extLst>
              <a:ext uri="{FF2B5EF4-FFF2-40B4-BE49-F238E27FC236}">
                <a16:creationId xmlns:a16="http://schemas.microsoft.com/office/drawing/2014/main" id="{EDDF0127-BF9E-A845-8C25-FDDE668C1609}"/>
              </a:ext>
            </a:extLst>
          </p:cNvPr>
          <p:cNvSpPr/>
          <p:nvPr/>
        </p:nvSpPr>
        <p:spPr>
          <a:xfrm>
            <a:off x="1881065" y="2419241"/>
            <a:ext cx="1756401" cy="288000"/>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Construct</a:t>
            </a:r>
          </a:p>
        </p:txBody>
      </p:sp>
      <p:sp>
        <p:nvSpPr>
          <p:cNvPr id="12" name="Rectangle 11">
            <a:extLst>
              <a:ext uri="{FF2B5EF4-FFF2-40B4-BE49-F238E27FC236}">
                <a16:creationId xmlns:a16="http://schemas.microsoft.com/office/drawing/2014/main" id="{7E76CBA4-5822-9644-8A2B-E1F6E803054A}"/>
              </a:ext>
            </a:extLst>
          </p:cNvPr>
          <p:cNvSpPr/>
          <p:nvPr/>
        </p:nvSpPr>
        <p:spPr>
          <a:xfrm>
            <a:off x="3637466" y="2419238"/>
            <a:ext cx="2310847" cy="288000"/>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Physics</a:t>
            </a:r>
          </a:p>
        </p:txBody>
      </p:sp>
      <p:sp>
        <p:nvSpPr>
          <p:cNvPr id="16" name="Rectangle 15">
            <a:extLst>
              <a:ext uri="{FF2B5EF4-FFF2-40B4-BE49-F238E27FC236}">
                <a16:creationId xmlns:a16="http://schemas.microsoft.com/office/drawing/2014/main" id="{181CF54B-2EBF-214D-9CC5-CD46C3B86728}"/>
              </a:ext>
            </a:extLst>
          </p:cNvPr>
          <p:cNvSpPr/>
          <p:nvPr/>
        </p:nvSpPr>
        <p:spPr>
          <a:xfrm>
            <a:off x="2308219" y="3516638"/>
            <a:ext cx="2652568" cy="28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Design</a:t>
            </a:r>
          </a:p>
        </p:txBody>
      </p:sp>
      <p:sp>
        <p:nvSpPr>
          <p:cNvPr id="17" name="Rectangle 16">
            <a:extLst>
              <a:ext uri="{FF2B5EF4-FFF2-40B4-BE49-F238E27FC236}">
                <a16:creationId xmlns:a16="http://schemas.microsoft.com/office/drawing/2014/main" id="{53EB47A1-AC4E-9F4D-821A-36CB0EF17D19}"/>
              </a:ext>
            </a:extLst>
          </p:cNvPr>
          <p:cNvSpPr/>
          <p:nvPr/>
        </p:nvSpPr>
        <p:spPr>
          <a:xfrm>
            <a:off x="4963670" y="3516638"/>
            <a:ext cx="1489685" cy="28800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a:solidFill>
                  <a:srgbClr val="FFFFFF"/>
                </a:solidFill>
              </a:rPr>
              <a:t>Proto</a:t>
            </a:r>
          </a:p>
        </p:txBody>
      </p:sp>
      <p:sp>
        <p:nvSpPr>
          <p:cNvPr id="18" name="Rectangle 17">
            <a:extLst>
              <a:ext uri="{FF2B5EF4-FFF2-40B4-BE49-F238E27FC236}">
                <a16:creationId xmlns:a16="http://schemas.microsoft.com/office/drawing/2014/main" id="{97D3A0EE-4EF7-024B-8BFB-A078335679E7}"/>
              </a:ext>
            </a:extLst>
          </p:cNvPr>
          <p:cNvSpPr/>
          <p:nvPr/>
        </p:nvSpPr>
        <p:spPr>
          <a:xfrm>
            <a:off x="6453365" y="3516638"/>
            <a:ext cx="2394963" cy="288000"/>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Construct</a:t>
            </a:r>
          </a:p>
        </p:txBody>
      </p:sp>
      <p:sp>
        <p:nvSpPr>
          <p:cNvPr id="19" name="Rectangle 18">
            <a:extLst>
              <a:ext uri="{FF2B5EF4-FFF2-40B4-BE49-F238E27FC236}">
                <a16:creationId xmlns:a16="http://schemas.microsoft.com/office/drawing/2014/main" id="{A6ADD190-8FBA-8E42-A8F0-5405C5EC6976}"/>
              </a:ext>
            </a:extLst>
          </p:cNvPr>
          <p:cNvSpPr/>
          <p:nvPr/>
        </p:nvSpPr>
        <p:spPr>
          <a:xfrm>
            <a:off x="8851211" y="3516638"/>
            <a:ext cx="1630952" cy="288000"/>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Physics</a:t>
            </a:r>
          </a:p>
        </p:txBody>
      </p:sp>
      <p:sp>
        <p:nvSpPr>
          <p:cNvPr id="25" name="Rectangle 24">
            <a:extLst>
              <a:ext uri="{FF2B5EF4-FFF2-40B4-BE49-F238E27FC236}">
                <a16:creationId xmlns:a16="http://schemas.microsoft.com/office/drawing/2014/main" id="{CC09F3D0-E837-D546-A8ED-8FB3B64680C4}"/>
              </a:ext>
            </a:extLst>
          </p:cNvPr>
          <p:cNvSpPr/>
          <p:nvPr/>
        </p:nvSpPr>
        <p:spPr>
          <a:xfrm>
            <a:off x="6876854" y="4610826"/>
            <a:ext cx="3591725" cy="288000"/>
          </a:xfrm>
          <a:prstGeom prst="rect">
            <a:avLst/>
          </a:prstGeom>
          <a:gradFill flip="none" rotWithShape="1">
            <a:gsLst>
              <a:gs pos="0">
                <a:srgbClr val="FFC000">
                  <a:alpha val="0"/>
                </a:srgbClr>
              </a:gs>
              <a:gs pos="40000">
                <a:srgbClr val="00B050"/>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a:solidFill>
                  <a:srgbClr val="FFFFFF"/>
                </a:solidFill>
              </a:rPr>
              <a:t>Science</a:t>
            </a:r>
            <a:endParaRPr lang="en-GB" dirty="0">
              <a:solidFill>
                <a:srgbClr val="FFFFFF"/>
              </a:solidFill>
            </a:endParaRPr>
          </a:p>
        </p:txBody>
      </p:sp>
      <p:sp>
        <p:nvSpPr>
          <p:cNvPr id="26" name="Rectangle 25">
            <a:extLst>
              <a:ext uri="{FF2B5EF4-FFF2-40B4-BE49-F238E27FC236}">
                <a16:creationId xmlns:a16="http://schemas.microsoft.com/office/drawing/2014/main" id="{926BED37-6AC1-B647-AB00-D02A1EDB3193}"/>
              </a:ext>
            </a:extLst>
          </p:cNvPr>
          <p:cNvSpPr/>
          <p:nvPr/>
        </p:nvSpPr>
        <p:spPr>
          <a:xfrm>
            <a:off x="4983983" y="4028682"/>
            <a:ext cx="4324800" cy="288000"/>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a:solidFill>
                  <a:srgbClr val="FFFFFF"/>
                </a:solidFill>
              </a:rPr>
              <a:t>Science</a:t>
            </a:r>
            <a:endParaRPr lang="en-GB" dirty="0">
              <a:solidFill>
                <a:srgbClr val="FFFFFF"/>
              </a:solidFill>
            </a:endParaRPr>
          </a:p>
        </p:txBody>
      </p:sp>
      <p:sp>
        <p:nvSpPr>
          <p:cNvPr id="27" name="Rectangle 26">
            <a:extLst>
              <a:ext uri="{FF2B5EF4-FFF2-40B4-BE49-F238E27FC236}">
                <a16:creationId xmlns:a16="http://schemas.microsoft.com/office/drawing/2014/main" id="{9DEBD9EC-FA18-714D-A468-CFB5FB1428EA}"/>
              </a:ext>
            </a:extLst>
          </p:cNvPr>
          <p:cNvSpPr/>
          <p:nvPr/>
        </p:nvSpPr>
        <p:spPr>
          <a:xfrm>
            <a:off x="5328583" y="5280807"/>
            <a:ext cx="5151970" cy="288000"/>
          </a:xfrm>
          <a:prstGeom prst="rect">
            <a:avLst/>
          </a:prstGeom>
          <a:gradFill flip="none" rotWithShape="1">
            <a:gsLst>
              <a:gs pos="0">
                <a:srgbClr val="FFC000">
                  <a:alpha val="0"/>
                </a:srgbClr>
              </a:gs>
              <a:gs pos="40000">
                <a:srgbClr val="00B050"/>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a:solidFill>
                  <a:srgbClr val="FFFFFF"/>
                </a:solidFill>
              </a:rPr>
              <a:t>Science</a:t>
            </a:r>
            <a:endParaRPr lang="en-GB" dirty="0">
              <a:solidFill>
                <a:srgbClr val="FFFFFF"/>
              </a:solidFill>
            </a:endParaRPr>
          </a:p>
        </p:txBody>
      </p:sp>
      <p:sp>
        <p:nvSpPr>
          <p:cNvPr id="32" name="Rectangle 31">
            <a:extLst>
              <a:ext uri="{FF2B5EF4-FFF2-40B4-BE49-F238E27FC236}">
                <a16:creationId xmlns:a16="http://schemas.microsoft.com/office/drawing/2014/main" id="{FE598C80-214F-0278-B11A-9DF66275AC35}"/>
              </a:ext>
            </a:extLst>
          </p:cNvPr>
          <p:cNvSpPr/>
          <p:nvPr/>
        </p:nvSpPr>
        <p:spPr>
          <a:xfrm>
            <a:off x="4642435" y="4615204"/>
            <a:ext cx="2234419" cy="288000"/>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Construct</a:t>
            </a:r>
          </a:p>
        </p:txBody>
      </p:sp>
      <p:sp>
        <p:nvSpPr>
          <p:cNvPr id="33" name="Rectangle 32">
            <a:extLst>
              <a:ext uri="{FF2B5EF4-FFF2-40B4-BE49-F238E27FC236}">
                <a16:creationId xmlns:a16="http://schemas.microsoft.com/office/drawing/2014/main" id="{EBF8E064-E17B-91A7-45B5-28CD54933990}"/>
              </a:ext>
            </a:extLst>
          </p:cNvPr>
          <p:cNvSpPr/>
          <p:nvPr/>
        </p:nvSpPr>
        <p:spPr>
          <a:xfrm>
            <a:off x="4238342" y="2994475"/>
            <a:ext cx="2310848" cy="288000"/>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189"/>
            <a:r>
              <a:rPr lang="en-GB" dirty="0">
                <a:solidFill>
                  <a:srgbClr val="FFFFFF"/>
                </a:solidFill>
              </a:rPr>
              <a:t>Construct</a:t>
            </a:r>
          </a:p>
        </p:txBody>
      </p:sp>
      <p:pic>
        <p:nvPicPr>
          <p:cNvPr id="3" name="Picture 2" descr="A picture containing drawing&#10;&#10;Description automatically generated">
            <a:extLst>
              <a:ext uri="{FF2B5EF4-FFF2-40B4-BE49-F238E27FC236}">
                <a16:creationId xmlns:a16="http://schemas.microsoft.com/office/drawing/2014/main" id="{BB3FC4AB-B036-0BFF-A2FC-A8F917EB888F}"/>
              </a:ext>
            </a:extLst>
          </p:cNvPr>
          <p:cNvPicPr>
            <a:picLocks noChangeAspect="1"/>
          </p:cNvPicPr>
          <p:nvPr/>
        </p:nvPicPr>
        <p:blipFill>
          <a:blip r:embed="rId8"/>
          <a:stretch>
            <a:fillRect/>
          </a:stretch>
        </p:blipFill>
        <p:spPr>
          <a:xfrm>
            <a:off x="1881065" y="5755845"/>
            <a:ext cx="1328259" cy="630923"/>
          </a:xfrm>
          <a:prstGeom prst="rect">
            <a:avLst/>
          </a:prstGeom>
        </p:spPr>
      </p:pic>
      <p:pic>
        <p:nvPicPr>
          <p:cNvPr id="8" name="Picture 7" descr="A close up of a logo&#10;&#10;Description automatically generated">
            <a:extLst>
              <a:ext uri="{FF2B5EF4-FFF2-40B4-BE49-F238E27FC236}">
                <a16:creationId xmlns:a16="http://schemas.microsoft.com/office/drawing/2014/main" id="{C1861D92-28D2-BD32-D888-4BB0A0EBD4B4}"/>
              </a:ext>
            </a:extLst>
          </p:cNvPr>
          <p:cNvPicPr>
            <a:picLocks noChangeAspect="1"/>
          </p:cNvPicPr>
          <p:nvPr/>
        </p:nvPicPr>
        <p:blipFill rotWithShape="1">
          <a:blip r:embed="rId9">
            <a:extLst>
              <a:ext uri="{28A0092B-C50C-407E-A947-70E740481C1C}">
                <a14:useLocalDpi xmlns:a14="http://schemas.microsoft.com/office/drawing/2010/main"/>
              </a:ext>
            </a:extLst>
          </a:blip>
          <a:srcRect/>
          <a:stretch/>
        </p:blipFill>
        <p:spPr>
          <a:xfrm>
            <a:off x="4159406" y="5137041"/>
            <a:ext cx="966057" cy="621422"/>
          </a:xfrm>
          <a:prstGeom prst="rect">
            <a:avLst/>
          </a:prstGeom>
        </p:spPr>
      </p:pic>
      <p:pic>
        <p:nvPicPr>
          <p:cNvPr id="21" name="Picture 20" descr="A close up of a logo&#10;&#10;Description automatically generated">
            <a:extLst>
              <a:ext uri="{FF2B5EF4-FFF2-40B4-BE49-F238E27FC236}">
                <a16:creationId xmlns:a16="http://schemas.microsoft.com/office/drawing/2014/main" id="{37D3B781-E1A4-634E-09EC-BDD730E5C7F8}"/>
              </a:ext>
            </a:extLst>
          </p:cNvPr>
          <p:cNvPicPr>
            <a:picLocks noChangeAspect="1"/>
          </p:cNvPicPr>
          <p:nvPr/>
        </p:nvPicPr>
        <p:blipFill rotWithShape="1">
          <a:blip r:embed="rId10">
            <a:extLst>
              <a:ext uri="{28A0092B-C50C-407E-A947-70E740481C1C}">
                <a14:useLocalDpi xmlns:a14="http://schemas.microsoft.com/office/drawing/2010/main"/>
              </a:ext>
            </a:extLst>
          </a:blip>
          <a:srcRect l="26097" t="27354" r="26500" b="29246"/>
          <a:stretch/>
        </p:blipFill>
        <p:spPr>
          <a:xfrm>
            <a:off x="3466859" y="4482622"/>
            <a:ext cx="1018135" cy="621422"/>
          </a:xfrm>
          <a:prstGeom prst="rect">
            <a:avLst/>
          </a:prstGeom>
        </p:spPr>
      </p:pic>
      <p:pic>
        <p:nvPicPr>
          <p:cNvPr id="22" name="Picture 21">
            <a:extLst>
              <a:ext uri="{FF2B5EF4-FFF2-40B4-BE49-F238E27FC236}">
                <a16:creationId xmlns:a16="http://schemas.microsoft.com/office/drawing/2014/main" id="{B04F0714-5927-740B-8C24-ACF67598A66E}"/>
              </a:ext>
            </a:extLst>
          </p:cNvPr>
          <p:cNvPicPr>
            <a:picLocks noChangeAspect="1"/>
          </p:cNvPicPr>
          <p:nvPr/>
        </p:nvPicPr>
        <p:blipFill rotWithShape="1">
          <a:blip r:embed="rId11">
            <a:extLst>
              <a:ext uri="{28A0092B-C50C-407E-A947-70E740481C1C}">
                <a14:useLocalDpi xmlns:a14="http://schemas.microsoft.com/office/drawing/2010/main"/>
              </a:ext>
            </a:extLst>
          </a:blip>
          <a:srcRect t="11775"/>
          <a:stretch/>
        </p:blipFill>
        <p:spPr>
          <a:xfrm>
            <a:off x="2308219" y="3932072"/>
            <a:ext cx="873664" cy="501172"/>
          </a:xfrm>
          <a:prstGeom prst="rect">
            <a:avLst/>
          </a:prstGeom>
        </p:spPr>
      </p:pic>
      <p:pic>
        <p:nvPicPr>
          <p:cNvPr id="23" name="Picture 22">
            <a:extLst>
              <a:ext uri="{FF2B5EF4-FFF2-40B4-BE49-F238E27FC236}">
                <a16:creationId xmlns:a16="http://schemas.microsoft.com/office/drawing/2014/main" id="{8B1501F0-DA54-28B5-E593-97FECAC38DB8}"/>
              </a:ext>
            </a:extLst>
          </p:cNvPr>
          <p:cNvPicPr>
            <a:picLocks noChangeAspect="1"/>
          </p:cNvPicPr>
          <p:nvPr/>
        </p:nvPicPr>
        <p:blipFill>
          <a:blip r:embed="rId12"/>
          <a:stretch>
            <a:fillRect/>
          </a:stretch>
        </p:blipFill>
        <p:spPr>
          <a:xfrm>
            <a:off x="982825" y="2409908"/>
            <a:ext cx="630925" cy="512626"/>
          </a:xfrm>
          <a:prstGeom prst="rect">
            <a:avLst/>
          </a:prstGeom>
        </p:spPr>
      </p:pic>
      <p:pic>
        <p:nvPicPr>
          <p:cNvPr id="1026" name="Picture 2" descr="Home | High Luminosity LHC Project">
            <a:extLst>
              <a:ext uri="{FF2B5EF4-FFF2-40B4-BE49-F238E27FC236}">
                <a16:creationId xmlns:a16="http://schemas.microsoft.com/office/drawing/2014/main" id="{FB458345-6F64-AE95-6610-B395B6B0DDCF}"/>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915207" y="2922534"/>
            <a:ext cx="1244199" cy="5039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HC: LARGE HADRON COLLIDER | Large hadron collider, Secrets of the  universe, Physics">
            <a:extLst>
              <a:ext uri="{FF2B5EF4-FFF2-40B4-BE49-F238E27FC236}">
                <a16:creationId xmlns:a16="http://schemas.microsoft.com/office/drawing/2014/main" id="{8AC54E05-705D-1267-5989-ED55AEAACE75}"/>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77222" y="1733710"/>
            <a:ext cx="630924" cy="63092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Cfcc1_03_14">
            <a:extLst>
              <a:ext uri="{FF2B5EF4-FFF2-40B4-BE49-F238E27FC236}">
                <a16:creationId xmlns:a16="http://schemas.microsoft.com/office/drawing/2014/main" id="{5B664532-D43C-2B19-81BE-4FF00214F11D}"/>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058570" y="3421725"/>
            <a:ext cx="1199989" cy="531019"/>
          </a:xfrm>
          <a:prstGeom prst="rect">
            <a:avLst/>
          </a:prstGeom>
          <a:noFill/>
          <a:extLst>
            <a:ext uri="{909E8E84-426E-40DD-AFC4-6F175D3DCCD1}">
              <a14:hiddenFill xmlns:a14="http://schemas.microsoft.com/office/drawing/2010/main">
                <a:solidFill>
                  <a:srgbClr val="FFFFFF"/>
                </a:solidFill>
              </a14:hiddenFill>
            </a:ext>
          </a:extLst>
        </p:spPr>
      </p:pic>
      <p:sp>
        <p:nvSpPr>
          <p:cNvPr id="13" name="Segnaposto piè di pagina 3">
            <a:extLst>
              <a:ext uri="{FF2B5EF4-FFF2-40B4-BE49-F238E27FC236}">
                <a16:creationId xmlns:a16="http://schemas.microsoft.com/office/drawing/2014/main" id="{FC972A70-242D-F2FF-45D6-7569EF91F246}"/>
              </a:ext>
            </a:extLst>
          </p:cNvPr>
          <p:cNvSpPr txBox="1">
            <a:spLocks/>
          </p:cNvSpPr>
          <p:nvPr/>
        </p:nvSpPr>
        <p:spPr bwMode="auto">
          <a:xfrm>
            <a:off x="104269" y="6508969"/>
            <a:ext cx="8791575" cy="342900"/>
          </a:xfrm>
          <a:prstGeom prst="rect">
            <a:avLst/>
          </a:prstGeom>
        </p:spPr>
        <p:txBody>
          <a:bodyPr vert="horz" lIns="91440" tIns="45720" rIns="91440" bIns="45720" rtlCol="0" anchor="ctr"/>
          <a:lstStyle>
            <a:defPPr>
              <a:defRPr lang="en-US"/>
            </a:defPPr>
            <a:lvl1pPr>
              <a:defRPr sz="900">
                <a:solidFill>
                  <a:schemeClr val="tx2"/>
                </a:solidFill>
                <a:latin typeface="Rubik"/>
                <a:cs typeface="Rubik"/>
              </a:defRPr>
            </a:lvl1pPr>
            <a:lvl2pPr marL="514350" indent="-171450" algn="l">
              <a:lnSpc>
                <a:spcPct val="90000"/>
              </a:lnSpc>
              <a:spcBef>
                <a:spcPts val="375"/>
              </a:spcBef>
              <a:spcAft>
                <a:spcPts val="0"/>
              </a:spcAft>
              <a:buFont typeface="Arial"/>
              <a:buChar char="•"/>
              <a:defRPr sz="1800">
                <a:solidFill>
                  <a:schemeClr val="tx1"/>
                </a:solidFill>
                <a:latin typeface="Rubik"/>
                <a:ea typeface="+mn-ea"/>
                <a:cs typeface="Rubik"/>
              </a:defRPr>
            </a:lvl2pPr>
            <a:lvl3pPr marL="857250" indent="-171450" algn="l">
              <a:lnSpc>
                <a:spcPct val="90000"/>
              </a:lnSpc>
              <a:spcBef>
                <a:spcPts val="375"/>
              </a:spcBef>
              <a:spcAft>
                <a:spcPts val="0"/>
              </a:spcAft>
              <a:buFont typeface="Arial"/>
              <a:buChar char="•"/>
              <a:defRPr sz="1500">
                <a:solidFill>
                  <a:schemeClr val="tx1"/>
                </a:solidFill>
                <a:latin typeface="Rubik"/>
                <a:ea typeface="+mn-ea"/>
                <a:cs typeface="Rubik"/>
              </a:defRPr>
            </a:lvl3pPr>
            <a:lvl4pPr marL="1200150" indent="-171450" algn="l">
              <a:lnSpc>
                <a:spcPct val="90000"/>
              </a:lnSpc>
              <a:spcBef>
                <a:spcPts val="375"/>
              </a:spcBef>
              <a:spcAft>
                <a:spcPts val="0"/>
              </a:spcAft>
              <a:buFont typeface="Arial"/>
              <a:buChar char="•"/>
              <a:defRPr>
                <a:solidFill>
                  <a:schemeClr val="tx1"/>
                </a:solidFill>
                <a:latin typeface="Rubik"/>
                <a:ea typeface="+mn-ea"/>
                <a:cs typeface="Rubik"/>
              </a:defRPr>
            </a:lvl4pPr>
            <a:lvl5pPr marL="1543050" indent="-171450" algn="l">
              <a:lnSpc>
                <a:spcPct val="90000"/>
              </a:lnSpc>
              <a:spcBef>
                <a:spcPts val="375"/>
              </a:spcBef>
              <a:spcAft>
                <a:spcPts val="0"/>
              </a:spcAft>
              <a:buFont typeface="Arial"/>
              <a:buChar char="•"/>
              <a:defRPr>
                <a:solidFill>
                  <a:schemeClr val="tx1"/>
                </a:solidFill>
                <a:latin typeface="Rubik"/>
                <a:ea typeface="+mn-ea"/>
                <a:cs typeface="Rubik"/>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a:lstStyle>
          <a:p>
            <a:r>
              <a:rPr lang="it-IT" dirty="0"/>
              <a:t>Enzo Capone - GÉANT</a:t>
            </a:r>
            <a:endParaRPr lang="en-US" dirty="0"/>
          </a:p>
        </p:txBody>
      </p:sp>
    </p:spTree>
    <p:extLst>
      <p:ext uri="{BB962C8B-B14F-4D97-AF65-F5344CB8AC3E}">
        <p14:creationId xmlns:p14="http://schemas.microsoft.com/office/powerpoint/2010/main" val="80340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1500"/>
                            </p:stCondLst>
                            <p:childTnLst>
                              <p:par>
                                <p:cTn id="23" presetID="1" presetClass="entr" presetSubtype="0" fill="hold" nodeType="afterEffect">
                                  <p:stCondLst>
                                    <p:cond delay="0"/>
                                  </p:stCondLst>
                                  <p:childTnLst>
                                    <p:set>
                                      <p:cBhvr>
                                        <p:cTn id="24" dur="1" fill="hold">
                                          <p:stCondLst>
                                            <p:cond delay="0"/>
                                          </p:stCondLst>
                                        </p:cTn>
                                        <p:tgtEl>
                                          <p:spTgt spid="1026"/>
                                        </p:tgtEl>
                                        <p:attrNameLst>
                                          <p:attrName>style.visibility</p:attrName>
                                        </p:attrNameLst>
                                      </p:cBhvr>
                                      <p:to>
                                        <p:strVal val="visible"/>
                                      </p:to>
                                    </p:se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par>
                          <p:cTn id="33" fill="hold">
                            <p:stCondLst>
                              <p:cond delay="2500"/>
                            </p:stCondLst>
                            <p:childTnLst>
                              <p:par>
                                <p:cTn id="34" presetID="1" presetClass="entr" presetSubtype="0" fill="hold" nodeType="afterEffect">
                                  <p:stCondLst>
                                    <p:cond delay="0"/>
                                  </p:stCondLst>
                                  <p:childTnLst>
                                    <p:set>
                                      <p:cBhvr>
                                        <p:cTn id="35" dur="1" fill="hold">
                                          <p:stCondLst>
                                            <p:cond delay="0"/>
                                          </p:stCondLst>
                                        </p:cTn>
                                        <p:tgtEl>
                                          <p:spTgt spid="1030"/>
                                        </p:tgtEl>
                                        <p:attrNameLst>
                                          <p:attrName>style.visibility</p:attrName>
                                        </p:attrNameLst>
                                      </p:cBhvr>
                                      <p:to>
                                        <p:strVal val="visible"/>
                                      </p:to>
                                    </p:se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4500"/>
                            </p:stCondLst>
                            <p:childTnLst>
                              <p:par>
                                <p:cTn id="53" presetID="1" presetClass="entr" presetSubtype="0"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left)">
                                      <p:cBhvr>
                                        <p:cTn id="58" dur="500"/>
                                        <p:tgtEl>
                                          <p:spTgt spid="6"/>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left)">
                                      <p:cBhvr>
                                        <p:cTn id="62" dur="500"/>
                                        <p:tgtEl>
                                          <p:spTgt spid="26"/>
                                        </p:tgtEl>
                                      </p:cBhvr>
                                    </p:animEffect>
                                  </p:childTnLst>
                                </p:cTn>
                              </p:par>
                            </p:childTnLst>
                          </p:cTn>
                        </p:par>
                        <p:par>
                          <p:cTn id="63" fill="hold">
                            <p:stCondLst>
                              <p:cond delay="5500"/>
                            </p:stCondLst>
                            <p:childTnLst>
                              <p:par>
                                <p:cTn id="64" presetID="1" presetClass="entr" presetSubtype="0" fill="hold" nodeType="afterEffect">
                                  <p:stCondLst>
                                    <p:cond delay="0"/>
                                  </p:stCondLst>
                                  <p:childTnLst>
                                    <p:set>
                                      <p:cBhvr>
                                        <p:cTn id="65" dur="1" fill="hold">
                                          <p:stCondLst>
                                            <p:cond delay="0"/>
                                          </p:stCondLst>
                                        </p:cTn>
                                        <p:tgtEl>
                                          <p:spTgt spid="21"/>
                                        </p:tgtEl>
                                        <p:attrNameLst>
                                          <p:attrName>style.visibility</p:attrName>
                                        </p:attrNameLst>
                                      </p:cBhvr>
                                      <p:to>
                                        <p:strVal val="visible"/>
                                      </p:to>
                                    </p:set>
                                  </p:childTnLst>
                                </p:cTn>
                              </p:par>
                            </p:childTnLst>
                          </p:cTn>
                        </p:par>
                        <p:par>
                          <p:cTn id="66" fill="hold">
                            <p:stCondLst>
                              <p:cond delay="5500"/>
                            </p:stCondLst>
                            <p:childTnLst>
                              <p:par>
                                <p:cTn id="67" presetID="22" presetClass="entr" presetSubtype="8"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left)">
                                      <p:cBhvr>
                                        <p:cTn id="69" dur="500"/>
                                        <p:tgtEl>
                                          <p:spTgt spid="32"/>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left)">
                                      <p:cBhvr>
                                        <p:cTn id="73" dur="500"/>
                                        <p:tgtEl>
                                          <p:spTgt spid="25"/>
                                        </p:tgtEl>
                                      </p:cBhvr>
                                    </p:animEffect>
                                  </p:childTnLst>
                                </p:cTn>
                              </p:par>
                            </p:childTnLst>
                          </p:cTn>
                        </p:par>
                        <p:par>
                          <p:cTn id="74" fill="hold">
                            <p:stCondLst>
                              <p:cond delay="6500"/>
                            </p:stCondLst>
                            <p:childTnLst>
                              <p:par>
                                <p:cTn id="75" presetID="1" presetClass="entr" presetSubtype="0" fill="hold" nodeType="afterEffect">
                                  <p:stCondLst>
                                    <p:cond delay="0"/>
                                  </p:stCondLst>
                                  <p:childTnLst>
                                    <p:set>
                                      <p:cBhvr>
                                        <p:cTn id="76" dur="1" fill="hold">
                                          <p:stCondLst>
                                            <p:cond delay="0"/>
                                          </p:stCondLst>
                                        </p:cTn>
                                        <p:tgtEl>
                                          <p:spTgt spid="8"/>
                                        </p:tgtEl>
                                        <p:attrNameLst>
                                          <p:attrName>style.visibility</p:attrName>
                                        </p:attrNameLst>
                                      </p:cBhvr>
                                      <p:to>
                                        <p:strVal val="visible"/>
                                      </p:to>
                                    </p:set>
                                  </p:childTnLst>
                                </p:cTn>
                              </p:par>
                            </p:childTnLst>
                          </p:cTn>
                        </p:par>
                        <p:par>
                          <p:cTn id="77" fill="hold">
                            <p:stCondLst>
                              <p:cond delay="6500"/>
                            </p:stCondLst>
                            <p:childTnLst>
                              <p:par>
                                <p:cTn id="78" presetID="22" presetClass="entr" presetSubtype="8" fill="hold" grpId="0" nodeType="after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wipe(left)">
                                      <p:cBhvr>
                                        <p:cTn id="80" dur="500"/>
                                        <p:tgtEl>
                                          <p:spTgt spid="27"/>
                                        </p:tgtEl>
                                      </p:cBhvr>
                                    </p:animEffect>
                                  </p:childTnLst>
                                </p:cTn>
                              </p:par>
                            </p:childTnLst>
                          </p:cTn>
                        </p:par>
                        <p:par>
                          <p:cTn id="81" fill="hold">
                            <p:stCondLst>
                              <p:cond delay="7000"/>
                            </p:stCondLst>
                            <p:childTnLst>
                              <p:par>
                                <p:cTn id="82" presetID="1" presetClass="entr" presetSubtype="0" fill="hold" nodeType="afterEffect">
                                  <p:stCondLst>
                                    <p:cond delay="0"/>
                                  </p:stCondLst>
                                  <p:childTnLst>
                                    <p:set>
                                      <p:cBhvr>
                                        <p:cTn id="83" dur="1" fill="hold">
                                          <p:stCondLst>
                                            <p:cond delay="0"/>
                                          </p:stCondLst>
                                        </p:cTn>
                                        <p:tgtEl>
                                          <p:spTgt spid="3"/>
                                        </p:tgtEl>
                                        <p:attrNameLst>
                                          <p:attrName>style.visibility</p:attrName>
                                        </p:attrNameLst>
                                      </p:cBhvr>
                                      <p:to>
                                        <p:strVal val="visible"/>
                                      </p:to>
                                    </p:set>
                                  </p:childTnLst>
                                </p:cTn>
                              </p:par>
                            </p:childTnLst>
                          </p:cTn>
                        </p:par>
                        <p:par>
                          <p:cTn id="84" fill="hold">
                            <p:stCondLst>
                              <p:cond delay="7000"/>
                            </p:stCondLst>
                            <p:childTnLst>
                              <p:par>
                                <p:cTn id="85" presetID="22" presetClass="entr" presetSubtype="8"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wipe(left)">
                                      <p:cBhvr>
                                        <p:cTn id="87" dur="500"/>
                                        <p:tgtEl>
                                          <p:spTgt spid="9"/>
                                        </p:tgtEl>
                                      </p:cBhvr>
                                    </p:animEffect>
                                  </p:childTnLst>
                                </p:cTn>
                              </p:par>
                            </p:childTnLst>
                          </p:cTn>
                        </p:par>
                        <p:par>
                          <p:cTn id="88" fill="hold">
                            <p:stCondLst>
                              <p:cond delay="7500"/>
                            </p:stCondLst>
                            <p:childTnLst>
                              <p:par>
                                <p:cTn id="89" presetID="22" presetClass="entr" presetSubtype="8" fill="hold" grpId="0" nodeType="afterEffect">
                                  <p:stCondLst>
                                    <p:cond delay="0"/>
                                  </p:stCondLst>
                                  <p:childTnLst>
                                    <p:set>
                                      <p:cBhvr>
                                        <p:cTn id="90" dur="1" fill="hold">
                                          <p:stCondLst>
                                            <p:cond delay="0"/>
                                          </p:stCondLst>
                                        </p:cTn>
                                        <p:tgtEl>
                                          <p:spTgt spid="10"/>
                                        </p:tgtEl>
                                        <p:attrNameLst>
                                          <p:attrName>style.visibility</p:attrName>
                                        </p:attrNameLst>
                                      </p:cBhvr>
                                      <p:to>
                                        <p:strVal val="visible"/>
                                      </p:to>
                                    </p:set>
                                    <p:animEffect transition="in" filter="wipe(left)">
                                      <p:cBhvr>
                                        <p:cTn id="9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animBg="1"/>
      <p:bldP spid="16" grpId="0" animBg="1"/>
      <p:bldP spid="17" grpId="0" animBg="1"/>
      <p:bldP spid="18" grpId="0" animBg="1"/>
      <p:bldP spid="19" grpId="0" animBg="1"/>
      <p:bldP spid="25" grpId="0" animBg="1"/>
      <p:bldP spid="26" grpId="0" animBg="1"/>
      <p:bldP spid="27" grpId="0" animBg="1"/>
      <p:bldP spid="32"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DDEEFE5-7E11-94BC-A374-A9F90B21AECE}"/>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80C58ED-77CB-41A9-954F-3F49BE2D74D1}" type="slidenum">
              <a:rPr lang="en-GB" smtClean="0"/>
              <a:pPr/>
              <a:t>19</a:t>
            </a:fld>
            <a:endParaRPr lang="en-GB"/>
          </a:p>
        </p:txBody>
      </p:sp>
      <p:sp>
        <p:nvSpPr>
          <p:cNvPr id="6" name="Oval 5">
            <a:extLst>
              <a:ext uri="{FF2B5EF4-FFF2-40B4-BE49-F238E27FC236}">
                <a16:creationId xmlns:a16="http://schemas.microsoft.com/office/drawing/2014/main" id="{7A343C44-D8B4-1AD1-3A88-ACB52583032D}"/>
              </a:ext>
            </a:extLst>
          </p:cNvPr>
          <p:cNvSpPr/>
          <p:nvPr/>
        </p:nvSpPr>
        <p:spPr>
          <a:xfrm>
            <a:off x="1727200" y="116840"/>
            <a:ext cx="1153160" cy="1153160"/>
          </a:xfrm>
          <a:prstGeom prst="ellipse">
            <a:avLst/>
          </a:prstGeom>
          <a:solidFill>
            <a:schemeClr val="accent2">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1400" dirty="0" err="1"/>
              <a:t>LHC</a:t>
            </a:r>
            <a:r>
              <a:rPr lang="en-GB" sz="1400" dirty="0"/>
              <a:t> Raw</a:t>
            </a:r>
          </a:p>
          <a:p>
            <a:pPr algn="ctr"/>
            <a:r>
              <a:rPr lang="en-GB" sz="1400" dirty="0"/>
              <a:t>50PB</a:t>
            </a:r>
          </a:p>
        </p:txBody>
      </p:sp>
      <p:sp>
        <p:nvSpPr>
          <p:cNvPr id="7" name="Oval 6">
            <a:extLst>
              <a:ext uri="{FF2B5EF4-FFF2-40B4-BE49-F238E27FC236}">
                <a16:creationId xmlns:a16="http://schemas.microsoft.com/office/drawing/2014/main" id="{074437C1-FF7B-39BC-F045-8D583E62FF29}"/>
              </a:ext>
            </a:extLst>
          </p:cNvPr>
          <p:cNvSpPr/>
          <p:nvPr/>
        </p:nvSpPr>
        <p:spPr>
          <a:xfrm>
            <a:off x="2880360" y="0"/>
            <a:ext cx="2423160" cy="2423160"/>
          </a:xfrm>
          <a:prstGeom prst="ellipse">
            <a:avLst/>
          </a:prstGeom>
          <a:solidFill>
            <a:schemeClr val="accent2">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2000" dirty="0" err="1"/>
              <a:t>LHC</a:t>
            </a:r>
            <a:r>
              <a:rPr lang="en-GB" sz="2000" dirty="0"/>
              <a:t> Analysis ~250PB</a:t>
            </a:r>
          </a:p>
        </p:txBody>
      </p:sp>
      <p:sp>
        <p:nvSpPr>
          <p:cNvPr id="8" name="Oval 7">
            <a:extLst>
              <a:ext uri="{FF2B5EF4-FFF2-40B4-BE49-F238E27FC236}">
                <a16:creationId xmlns:a16="http://schemas.microsoft.com/office/drawing/2014/main" id="{300E801C-2F35-A04C-A024-629E2D84481F}"/>
              </a:ext>
            </a:extLst>
          </p:cNvPr>
          <p:cNvSpPr/>
          <p:nvPr/>
        </p:nvSpPr>
        <p:spPr>
          <a:xfrm>
            <a:off x="5512507" y="0"/>
            <a:ext cx="2961640" cy="2961640"/>
          </a:xfrm>
          <a:prstGeom prst="ellipse">
            <a:avLst/>
          </a:prstGeom>
          <a:solidFill>
            <a:schemeClr val="accent6">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2400" dirty="0"/>
              <a:t>SKA Phase 1 ~300PB</a:t>
            </a:r>
          </a:p>
        </p:txBody>
      </p:sp>
      <p:sp>
        <p:nvSpPr>
          <p:cNvPr id="9" name="Oval 8">
            <a:extLst>
              <a:ext uri="{FF2B5EF4-FFF2-40B4-BE49-F238E27FC236}">
                <a16:creationId xmlns:a16="http://schemas.microsoft.com/office/drawing/2014/main" id="{42B94936-CC59-F122-1329-3EE716C9AAEA}"/>
              </a:ext>
            </a:extLst>
          </p:cNvPr>
          <p:cNvSpPr/>
          <p:nvPr/>
        </p:nvSpPr>
        <p:spPr>
          <a:xfrm>
            <a:off x="8260080" y="833120"/>
            <a:ext cx="3931920" cy="3931920"/>
          </a:xfrm>
          <a:prstGeom prst="ellipse">
            <a:avLst/>
          </a:prstGeom>
          <a:solidFill>
            <a:schemeClr val="accent2">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3600" dirty="0"/>
              <a:t>HL-</a:t>
            </a:r>
            <a:r>
              <a:rPr lang="en-GB" sz="3600" dirty="0" err="1"/>
              <a:t>LHC</a:t>
            </a:r>
            <a:r>
              <a:rPr lang="en-GB" sz="3600" dirty="0"/>
              <a:t> Raw</a:t>
            </a:r>
          </a:p>
          <a:p>
            <a:pPr algn="ctr"/>
            <a:r>
              <a:rPr lang="en-GB" sz="3600" dirty="0"/>
              <a:t>~600PB</a:t>
            </a:r>
          </a:p>
        </p:txBody>
      </p:sp>
      <p:sp>
        <p:nvSpPr>
          <p:cNvPr id="10" name="Oval 9">
            <a:extLst>
              <a:ext uri="{FF2B5EF4-FFF2-40B4-BE49-F238E27FC236}">
                <a16:creationId xmlns:a16="http://schemas.microsoft.com/office/drawing/2014/main" id="{2928CBA7-E3DF-69F1-5756-1D012936184D}"/>
              </a:ext>
            </a:extLst>
          </p:cNvPr>
          <p:cNvSpPr/>
          <p:nvPr/>
        </p:nvSpPr>
        <p:spPr>
          <a:xfrm>
            <a:off x="4048976" y="2612072"/>
            <a:ext cx="5608176" cy="5608176"/>
          </a:xfrm>
          <a:prstGeom prst="ellipse">
            <a:avLst/>
          </a:prstGeom>
          <a:solidFill>
            <a:schemeClr val="accent2">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3600" dirty="0"/>
              <a:t>HL-</a:t>
            </a:r>
            <a:r>
              <a:rPr lang="en-GB" sz="3600" dirty="0" err="1"/>
              <a:t>LHC</a:t>
            </a:r>
            <a:r>
              <a:rPr lang="en-GB" sz="3600" dirty="0"/>
              <a:t> Analysis</a:t>
            </a:r>
          </a:p>
          <a:p>
            <a:pPr algn="ctr"/>
            <a:r>
              <a:rPr lang="en-GB" sz="3600" dirty="0"/>
              <a:t>~1 EB</a:t>
            </a:r>
          </a:p>
        </p:txBody>
      </p:sp>
      <p:sp>
        <p:nvSpPr>
          <p:cNvPr id="11" name="Oval 10">
            <a:extLst>
              <a:ext uri="{FF2B5EF4-FFF2-40B4-BE49-F238E27FC236}">
                <a16:creationId xmlns:a16="http://schemas.microsoft.com/office/drawing/2014/main" id="{47EF0020-CDEA-AA23-DB4E-4FAA7478AD80}"/>
              </a:ext>
            </a:extLst>
          </p:cNvPr>
          <p:cNvSpPr/>
          <p:nvPr/>
        </p:nvSpPr>
        <p:spPr>
          <a:xfrm>
            <a:off x="-1533206" y="1458913"/>
            <a:ext cx="5907794" cy="5907794"/>
          </a:xfrm>
          <a:prstGeom prst="ellipse">
            <a:avLst/>
          </a:prstGeom>
          <a:solidFill>
            <a:schemeClr val="accent6">
              <a:lumMod val="60000"/>
              <a:lumOff val="40000"/>
            </a:scheme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GB" sz="3600" dirty="0"/>
              <a:t>SKA Phase 2</a:t>
            </a:r>
          </a:p>
          <a:p>
            <a:pPr algn="ctr"/>
            <a:r>
              <a:rPr lang="en-GB" sz="3600" dirty="0"/>
              <a:t>&gt;1 EB</a:t>
            </a:r>
          </a:p>
        </p:txBody>
      </p:sp>
    </p:spTree>
    <p:extLst>
      <p:ext uri="{BB962C8B-B14F-4D97-AF65-F5344CB8AC3E}">
        <p14:creationId xmlns:p14="http://schemas.microsoft.com/office/powerpoint/2010/main" val="1728088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1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000"/>
                            </p:stCondLst>
                            <p:childTnLst>
                              <p:par>
                                <p:cTn id="13" presetID="10" presetClass="entr" presetSubtype="0" fill="hold" grpId="0"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3500"/>
                            </p:stCondLst>
                            <p:childTnLst>
                              <p:par>
                                <p:cTn id="17" presetID="10" presetClass="entr" presetSubtype="0" fill="hold" grpId="0" nodeType="after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5000"/>
                            </p:stCondLst>
                            <p:childTnLst>
                              <p:par>
                                <p:cTn id="21" presetID="10" presetClass="entr" presetSubtype="0" fill="hold" grpId="0" nodeType="afterEffect">
                                  <p:stCondLst>
                                    <p:cond delay="10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6500"/>
                            </p:stCondLst>
                            <p:childTnLst>
                              <p:par>
                                <p:cTn id="25" presetID="10" presetClass="entr" presetSubtype="0" fill="hold" grpId="0" nodeType="afterEffect">
                                  <p:stCondLst>
                                    <p:cond delay="10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3751F9D-1CE4-324D-AE80-78C59599F79D}"/>
              </a:ext>
            </a:extLst>
          </p:cNvPr>
          <p:cNvSpPr/>
          <p:nvPr/>
        </p:nvSpPr>
        <p:spPr>
          <a:xfrm>
            <a:off x="0" y="0"/>
            <a:ext cx="12192000"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0A7B7A2F-CD43-9347-B479-09E39FC77435}"/>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018686" y="914400"/>
            <a:ext cx="2310395" cy="1021102"/>
          </a:xfrm>
          <a:prstGeom prst="rect">
            <a:avLst/>
          </a:prstGeom>
        </p:spPr>
      </p:pic>
      <p:sp>
        <p:nvSpPr>
          <p:cNvPr id="3" name="Content Placeholder 2">
            <a:extLst>
              <a:ext uri="{FF2B5EF4-FFF2-40B4-BE49-F238E27FC236}">
                <a16:creationId xmlns:a16="http://schemas.microsoft.com/office/drawing/2014/main" id="{E4C864A9-062A-5D46-86DB-CBFC5472541A}"/>
              </a:ext>
            </a:extLst>
          </p:cNvPr>
          <p:cNvSpPr>
            <a:spLocks noGrp="1"/>
          </p:cNvSpPr>
          <p:nvPr>
            <p:ph idx="1"/>
          </p:nvPr>
        </p:nvSpPr>
        <p:spPr>
          <a:xfrm>
            <a:off x="1798320" y="1935502"/>
            <a:ext cx="8575040" cy="4221458"/>
          </a:xfrm>
        </p:spPr>
        <p:txBody>
          <a:bodyPr>
            <a:no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GB" altLang="en-US" sz="2800" b="0" i="0" u="none" strike="noStrike" cap="none" normalizeH="0" baseline="0" dirty="0">
              <a:ln>
                <a:noFill/>
              </a:ln>
              <a:solidFill>
                <a:schemeClr val="bg1"/>
              </a:solidFill>
              <a:effectLst/>
              <a:ea typeface="Calibri" panose="020F0502020204030204" pitchFamily="34" charset="0"/>
            </a:endParaRPr>
          </a:p>
          <a:p>
            <a:pPr marL="0" indent="0" algn="ctr">
              <a:buNone/>
            </a:pPr>
            <a:r>
              <a:rPr lang="en-GB" sz="2800" dirty="0">
                <a:solidFill>
                  <a:schemeClr val="bg1"/>
                </a:solidFill>
                <a:effectLst/>
                <a:latin typeface="Calibri" panose="020F0502020204030204" pitchFamily="34" charset="0"/>
                <a:ea typeface="Calibri" panose="020F0502020204030204" pitchFamily="34" charset="0"/>
              </a:rPr>
              <a:t>The GÉANT Association is the collaboration of European National Research and Education Networks (NRENs), supporting the advancement of research, education, and innovation on a global scale. </a:t>
            </a:r>
          </a:p>
          <a:p>
            <a:pPr marL="0" indent="0" algn="ctr">
              <a:buNone/>
            </a:pPr>
            <a:r>
              <a:rPr lang="en-GB" sz="2800" dirty="0">
                <a:solidFill>
                  <a:schemeClr val="bg1"/>
                </a:solidFill>
                <a:latin typeface="Calibri" panose="020F0502020204030204" pitchFamily="34" charset="0"/>
                <a:ea typeface="Calibri" panose="020F0502020204030204" pitchFamily="34" charset="0"/>
              </a:rPr>
              <a:t>T</a:t>
            </a:r>
            <a:r>
              <a:rPr lang="en-GB" sz="2800" dirty="0">
                <a:solidFill>
                  <a:schemeClr val="bg1"/>
                </a:solidFill>
                <a:effectLst/>
                <a:latin typeface="Calibri" panose="020F0502020204030204" pitchFamily="34" charset="0"/>
                <a:ea typeface="Calibri" panose="020F0502020204030204" pitchFamily="34" charset="0"/>
              </a:rPr>
              <a:t>ogether we deliver an information ecosystem of infrastructures and services used for communication, collaboration, exchange of data, and access to repositories, services and facilities.</a:t>
            </a:r>
          </a:p>
        </p:txBody>
      </p:sp>
    </p:spTree>
    <p:extLst>
      <p:ext uri="{BB962C8B-B14F-4D97-AF65-F5344CB8AC3E}">
        <p14:creationId xmlns:p14="http://schemas.microsoft.com/office/powerpoint/2010/main" val="1006088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ACF606-BD21-AE03-0601-86DC5236B5D6}"/>
              </a:ext>
            </a:extLst>
          </p:cNvPr>
          <p:cNvSpPr>
            <a:spLocks noGrp="1"/>
          </p:cNvSpPr>
          <p:nvPr>
            <p:ph type="title"/>
          </p:nvPr>
        </p:nvSpPr>
        <p:spPr/>
        <p:txBody>
          <a:bodyPr/>
          <a:lstStyle/>
          <a:p>
            <a:r>
              <a:rPr lang="en-GB" sz="2800" dirty="0" err="1">
                <a:latin typeface="Rubik Medium" pitchFamily="2" charset="-79"/>
                <a:cs typeface="Rubik Medium" pitchFamily="2" charset="-79"/>
              </a:rPr>
              <a:t>Previsioni</a:t>
            </a:r>
            <a:r>
              <a:rPr lang="en-GB" dirty="0">
                <a:latin typeface="Rubik Medium" pitchFamily="2" charset="-79"/>
                <a:cs typeface="Rubik Medium" pitchFamily="2" charset="-79"/>
              </a:rPr>
              <a:t> di </a:t>
            </a:r>
            <a:r>
              <a:rPr lang="en-GB" dirty="0" err="1">
                <a:latin typeface="Rubik Medium" pitchFamily="2" charset="-79"/>
                <a:cs typeface="Rubik Medium" pitchFamily="2" charset="-79"/>
              </a:rPr>
              <a:t>traffico</a:t>
            </a:r>
            <a:r>
              <a:rPr lang="en-GB" dirty="0">
                <a:latin typeface="Rubik Medium" pitchFamily="2" charset="-79"/>
                <a:cs typeface="Rubik Medium" pitchFamily="2" charset="-79"/>
              </a:rPr>
              <a:t> </a:t>
            </a:r>
            <a:r>
              <a:rPr lang="en-GB" dirty="0" err="1">
                <a:latin typeface="Rubik Medium" pitchFamily="2" charset="-79"/>
                <a:cs typeface="Rubik Medium" pitchFamily="2" charset="-79"/>
              </a:rPr>
              <a:t>intercontinentale</a:t>
            </a:r>
            <a:endParaRPr lang="en-GB" dirty="0">
              <a:latin typeface="Rubik Medium" pitchFamily="2" charset="-79"/>
              <a:cs typeface="Rubik Medium" pitchFamily="2" charset="-79"/>
            </a:endParaRPr>
          </a:p>
        </p:txBody>
      </p:sp>
      <p:sp>
        <p:nvSpPr>
          <p:cNvPr id="3" name="Slide Number Placeholder 2">
            <a:extLst>
              <a:ext uri="{FF2B5EF4-FFF2-40B4-BE49-F238E27FC236}">
                <a16:creationId xmlns:a16="http://schemas.microsoft.com/office/drawing/2014/main" id="{740F3533-EA99-0522-B514-80FF08750C06}"/>
              </a:ext>
            </a:extLst>
          </p:cNvPr>
          <p:cNvSpPr>
            <a:spLocks noGrp="1"/>
          </p:cNvSpPr>
          <p:nvPr>
            <p:ph type="sldNum" sz="quarter" idx="11"/>
          </p:nvPr>
        </p:nvSpPr>
        <p:spPr/>
        <p:txBody>
          <a:bodyPr/>
          <a:lstStyle/>
          <a:p>
            <a:pPr>
              <a:defRPr/>
            </a:pPr>
            <a:fld id="{49A9CF63-335D-475A-BCE8-0BAC41C648CB}" type="slidenum">
              <a:rPr lang="en-GB" smtClean="0"/>
              <a:t>20</a:t>
            </a:fld>
            <a:endParaRPr lang="en-GB"/>
          </a:p>
        </p:txBody>
      </p:sp>
      <p:pic>
        <p:nvPicPr>
          <p:cNvPr id="4" name="Picture 3" descr="Chart, line chart&#10;&#10;Description automatically generated">
            <a:extLst>
              <a:ext uri="{FF2B5EF4-FFF2-40B4-BE49-F238E27FC236}">
                <a16:creationId xmlns:a16="http://schemas.microsoft.com/office/drawing/2014/main" id="{2C1483DA-E265-9606-23E0-75DFDBE589C8}"/>
              </a:ext>
            </a:extLst>
          </p:cNvPr>
          <p:cNvPicPr>
            <a:picLocks noChangeAspect="1"/>
          </p:cNvPicPr>
          <p:nvPr/>
        </p:nvPicPr>
        <p:blipFill>
          <a:blip r:embed="rId2"/>
          <a:stretch>
            <a:fillRect/>
          </a:stretch>
        </p:blipFill>
        <p:spPr>
          <a:xfrm>
            <a:off x="182567" y="1275054"/>
            <a:ext cx="11700872" cy="4003955"/>
          </a:xfrm>
          <a:prstGeom prst="rect">
            <a:avLst/>
          </a:prstGeom>
        </p:spPr>
      </p:pic>
      <p:sp>
        <p:nvSpPr>
          <p:cNvPr id="7" name="Segnaposto piè di pagina 3">
            <a:extLst>
              <a:ext uri="{FF2B5EF4-FFF2-40B4-BE49-F238E27FC236}">
                <a16:creationId xmlns:a16="http://schemas.microsoft.com/office/drawing/2014/main" id="{E7D80489-2076-4008-1B58-300BDA002D79}"/>
              </a:ext>
            </a:extLst>
          </p:cNvPr>
          <p:cNvSpPr txBox="1">
            <a:spLocks/>
          </p:cNvSpPr>
          <p:nvPr/>
        </p:nvSpPr>
        <p:spPr bwMode="auto">
          <a:xfrm>
            <a:off x="104269" y="6508969"/>
            <a:ext cx="8791575" cy="342900"/>
          </a:xfrm>
          <a:prstGeom prst="rect">
            <a:avLst/>
          </a:prstGeom>
        </p:spPr>
        <p:txBody>
          <a:bodyPr vert="horz" lIns="91440" tIns="45720" rIns="91440" bIns="45720" rtlCol="0" anchor="ctr"/>
          <a:lstStyle>
            <a:defPPr>
              <a:defRPr lang="en-US"/>
            </a:defPPr>
            <a:lvl1pPr>
              <a:defRPr sz="900">
                <a:solidFill>
                  <a:schemeClr val="tx2"/>
                </a:solidFill>
                <a:latin typeface="Rubik"/>
                <a:cs typeface="Rubik"/>
              </a:defRPr>
            </a:lvl1pPr>
            <a:lvl2pPr marL="514350" indent="-171450" algn="l">
              <a:lnSpc>
                <a:spcPct val="90000"/>
              </a:lnSpc>
              <a:spcBef>
                <a:spcPts val="375"/>
              </a:spcBef>
              <a:spcAft>
                <a:spcPts val="0"/>
              </a:spcAft>
              <a:buFont typeface="Arial"/>
              <a:buChar char="•"/>
              <a:defRPr sz="1800">
                <a:solidFill>
                  <a:schemeClr val="tx1"/>
                </a:solidFill>
                <a:latin typeface="Rubik"/>
                <a:ea typeface="+mn-ea"/>
                <a:cs typeface="Rubik"/>
              </a:defRPr>
            </a:lvl2pPr>
            <a:lvl3pPr marL="857250" indent="-171450" algn="l">
              <a:lnSpc>
                <a:spcPct val="90000"/>
              </a:lnSpc>
              <a:spcBef>
                <a:spcPts val="375"/>
              </a:spcBef>
              <a:spcAft>
                <a:spcPts val="0"/>
              </a:spcAft>
              <a:buFont typeface="Arial"/>
              <a:buChar char="•"/>
              <a:defRPr sz="1500">
                <a:solidFill>
                  <a:schemeClr val="tx1"/>
                </a:solidFill>
                <a:latin typeface="Rubik"/>
                <a:ea typeface="+mn-ea"/>
                <a:cs typeface="Rubik"/>
              </a:defRPr>
            </a:lvl3pPr>
            <a:lvl4pPr marL="1200150" indent="-171450" algn="l">
              <a:lnSpc>
                <a:spcPct val="90000"/>
              </a:lnSpc>
              <a:spcBef>
                <a:spcPts val="375"/>
              </a:spcBef>
              <a:spcAft>
                <a:spcPts val="0"/>
              </a:spcAft>
              <a:buFont typeface="Arial"/>
              <a:buChar char="•"/>
              <a:defRPr>
                <a:solidFill>
                  <a:schemeClr val="tx1"/>
                </a:solidFill>
                <a:latin typeface="Rubik"/>
                <a:ea typeface="+mn-ea"/>
                <a:cs typeface="Rubik"/>
              </a:defRPr>
            </a:lvl4pPr>
            <a:lvl5pPr marL="1543050" indent="-171450" algn="l">
              <a:lnSpc>
                <a:spcPct val="90000"/>
              </a:lnSpc>
              <a:spcBef>
                <a:spcPts val="375"/>
              </a:spcBef>
              <a:spcAft>
                <a:spcPts val="0"/>
              </a:spcAft>
              <a:buFont typeface="Arial"/>
              <a:buChar char="•"/>
              <a:defRPr>
                <a:solidFill>
                  <a:schemeClr val="tx1"/>
                </a:solidFill>
                <a:latin typeface="Rubik"/>
                <a:ea typeface="+mn-ea"/>
                <a:cs typeface="Rubik"/>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a:lstStyle>
          <a:p>
            <a:r>
              <a:rPr lang="it-IT" dirty="0"/>
              <a:t>Enzo Capone - GÉANT</a:t>
            </a:r>
            <a:endParaRPr lang="en-US" dirty="0"/>
          </a:p>
        </p:txBody>
      </p:sp>
      <p:pic>
        <p:nvPicPr>
          <p:cNvPr id="8" name="Picture 7" descr="A screen shot of a graph&#10;&#10;Description automatically generated">
            <a:extLst>
              <a:ext uri="{FF2B5EF4-FFF2-40B4-BE49-F238E27FC236}">
                <a16:creationId xmlns:a16="http://schemas.microsoft.com/office/drawing/2014/main" id="{7080AA70-43ED-8060-49C2-2FB565A6D87F}"/>
              </a:ext>
            </a:extLst>
          </p:cNvPr>
          <p:cNvPicPr>
            <a:picLocks noChangeAspect="1"/>
          </p:cNvPicPr>
          <p:nvPr/>
        </p:nvPicPr>
        <p:blipFill>
          <a:blip r:embed="rId3"/>
          <a:stretch>
            <a:fillRect/>
          </a:stretch>
        </p:blipFill>
        <p:spPr>
          <a:xfrm>
            <a:off x="182567" y="1080247"/>
            <a:ext cx="11700872" cy="4617606"/>
          </a:xfrm>
          <a:prstGeom prst="rect">
            <a:avLst/>
          </a:prstGeom>
        </p:spPr>
      </p:pic>
    </p:spTree>
    <p:extLst>
      <p:ext uri="{BB962C8B-B14F-4D97-AF65-F5344CB8AC3E}">
        <p14:creationId xmlns:p14="http://schemas.microsoft.com/office/powerpoint/2010/main" val="905239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32AE5-2964-17F1-CBD8-AB2BC2FDF7DF}"/>
              </a:ext>
            </a:extLst>
          </p:cNvPr>
          <p:cNvSpPr>
            <a:spLocks noGrp="1"/>
          </p:cNvSpPr>
          <p:nvPr>
            <p:ph type="title"/>
          </p:nvPr>
        </p:nvSpPr>
        <p:spPr/>
        <p:txBody>
          <a:bodyPr/>
          <a:lstStyle/>
          <a:p>
            <a:endParaRPr lang="en-GB" dirty="0"/>
          </a:p>
        </p:txBody>
      </p:sp>
      <p:sp>
        <p:nvSpPr>
          <p:cNvPr id="5" name="Slide Number Placeholder 4">
            <a:extLst>
              <a:ext uri="{FF2B5EF4-FFF2-40B4-BE49-F238E27FC236}">
                <a16:creationId xmlns:a16="http://schemas.microsoft.com/office/drawing/2014/main" id="{FBDC98B6-EA68-E70B-F871-92BE1D873291}"/>
              </a:ext>
            </a:extLst>
          </p:cNvPr>
          <p:cNvSpPr>
            <a:spLocks noGrp="1"/>
          </p:cNvSpPr>
          <p:nvPr>
            <p:ph type="sldNum" sz="quarter" idx="11"/>
          </p:nvPr>
        </p:nvSpPr>
        <p:spPr/>
        <p:txBody>
          <a:bodyPr/>
          <a:lstStyle/>
          <a:p>
            <a:pPr>
              <a:defRPr/>
            </a:pPr>
            <a:fld id="{C906A02E-EE17-477B-9312-8E0C1C603D39}" type="slidenum">
              <a:rPr lang="en-GB" smtClean="0"/>
              <a:t>21</a:t>
            </a:fld>
            <a:endParaRPr lang="en-GB"/>
          </a:p>
        </p:txBody>
      </p:sp>
      <p:pic>
        <p:nvPicPr>
          <p:cNvPr id="7" name="Picture 6" descr="A close-up of a logo&#10;&#10;Description automatically generated">
            <a:extLst>
              <a:ext uri="{FF2B5EF4-FFF2-40B4-BE49-F238E27FC236}">
                <a16:creationId xmlns:a16="http://schemas.microsoft.com/office/drawing/2014/main" id="{C9B2AD3C-35A5-023C-7FA2-F2E522F066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92740" y="4694990"/>
            <a:ext cx="3248778" cy="1181099"/>
          </a:xfrm>
          <a:prstGeom prst="rect">
            <a:avLst/>
          </a:prstGeom>
        </p:spPr>
      </p:pic>
      <p:pic>
        <p:nvPicPr>
          <p:cNvPr id="9" name="Picture 8" descr="A cartoon of a person with his arms up&#10;&#10;Description automatically generated">
            <a:extLst>
              <a:ext uri="{FF2B5EF4-FFF2-40B4-BE49-F238E27FC236}">
                <a16:creationId xmlns:a16="http://schemas.microsoft.com/office/drawing/2014/main" id="{17FA6D94-8632-FDE5-1F6B-AE4F1F1079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649" y="2663502"/>
            <a:ext cx="1947909" cy="2960822"/>
          </a:xfrm>
          <a:prstGeom prst="rect">
            <a:avLst/>
          </a:prstGeom>
          <a:effectLst>
            <a:softEdge rad="76200"/>
          </a:effectLst>
        </p:spPr>
      </p:pic>
      <p:pic>
        <p:nvPicPr>
          <p:cNvPr id="11" name="Picture 10" descr="A circular structure with many different colored parts&#10;&#10;Description automatically generated with medium confidence">
            <a:extLst>
              <a:ext uri="{FF2B5EF4-FFF2-40B4-BE49-F238E27FC236}">
                <a16:creationId xmlns:a16="http://schemas.microsoft.com/office/drawing/2014/main" id="{418CD524-0EB4-A775-4005-7C60710998E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18973" y="805661"/>
            <a:ext cx="3011837" cy="3011837"/>
          </a:xfrm>
          <a:prstGeom prst="rect">
            <a:avLst/>
          </a:prstGeom>
          <a:effectLst>
            <a:softEdge rad="127000"/>
          </a:effectLst>
        </p:spPr>
      </p:pic>
      <p:pic>
        <p:nvPicPr>
          <p:cNvPr id="12" name="Picture 11">
            <a:extLst>
              <a:ext uri="{FF2B5EF4-FFF2-40B4-BE49-F238E27FC236}">
                <a16:creationId xmlns:a16="http://schemas.microsoft.com/office/drawing/2014/main" id="{805F91FE-567A-1C73-B96B-EE05D0B7B744}"/>
              </a:ext>
            </a:extLst>
          </p:cNvPr>
          <p:cNvPicPr>
            <a:picLocks noChangeAspect="1"/>
          </p:cNvPicPr>
          <p:nvPr/>
        </p:nvPicPr>
        <p:blipFill>
          <a:blip r:embed="rId5"/>
          <a:stretch>
            <a:fillRect/>
          </a:stretch>
        </p:blipFill>
        <p:spPr>
          <a:xfrm>
            <a:off x="5977734" y="1132705"/>
            <a:ext cx="2604587" cy="2604587"/>
          </a:xfrm>
          <a:prstGeom prst="rect">
            <a:avLst/>
          </a:prstGeom>
        </p:spPr>
      </p:pic>
      <p:pic>
        <p:nvPicPr>
          <p:cNvPr id="14" name="Picture 13" descr="A close-up of a person&#10;&#10;Description automatically generated">
            <a:extLst>
              <a:ext uri="{FF2B5EF4-FFF2-40B4-BE49-F238E27FC236}">
                <a16:creationId xmlns:a16="http://schemas.microsoft.com/office/drawing/2014/main" id="{92D50B26-353B-05B7-07C8-93FF0E1A89A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585" r="14354"/>
          <a:stretch/>
        </p:blipFill>
        <p:spPr>
          <a:xfrm>
            <a:off x="8720096" y="2731211"/>
            <a:ext cx="3066740" cy="2369706"/>
          </a:xfrm>
          <a:prstGeom prst="rect">
            <a:avLst/>
          </a:prstGeom>
          <a:effectLst>
            <a:softEdge rad="127000"/>
          </a:effectLst>
        </p:spPr>
      </p:pic>
      <p:sp>
        <p:nvSpPr>
          <p:cNvPr id="15" name="Segnaposto piè di pagina 3">
            <a:extLst>
              <a:ext uri="{FF2B5EF4-FFF2-40B4-BE49-F238E27FC236}">
                <a16:creationId xmlns:a16="http://schemas.microsoft.com/office/drawing/2014/main" id="{1AEA7FE8-1144-64BF-2320-E91273285819}"/>
              </a:ext>
            </a:extLst>
          </p:cNvPr>
          <p:cNvSpPr txBox="1">
            <a:spLocks/>
          </p:cNvSpPr>
          <p:nvPr/>
        </p:nvSpPr>
        <p:spPr bwMode="auto">
          <a:xfrm>
            <a:off x="104269" y="6508969"/>
            <a:ext cx="8791575" cy="342900"/>
          </a:xfrm>
          <a:prstGeom prst="rect">
            <a:avLst/>
          </a:prstGeom>
        </p:spPr>
        <p:txBody>
          <a:bodyPr vert="horz" lIns="91440" tIns="45720" rIns="91440" bIns="45720" rtlCol="0" anchor="ctr"/>
          <a:lstStyle>
            <a:defPPr>
              <a:defRPr lang="en-US"/>
            </a:defPPr>
            <a:lvl1pPr>
              <a:defRPr sz="900">
                <a:solidFill>
                  <a:schemeClr val="tx2"/>
                </a:solidFill>
                <a:latin typeface="Rubik"/>
                <a:cs typeface="Rubik"/>
              </a:defRPr>
            </a:lvl1pPr>
            <a:lvl2pPr marL="514350" indent="-171450" algn="l">
              <a:lnSpc>
                <a:spcPct val="90000"/>
              </a:lnSpc>
              <a:spcBef>
                <a:spcPts val="375"/>
              </a:spcBef>
              <a:spcAft>
                <a:spcPts val="0"/>
              </a:spcAft>
              <a:buFont typeface="Arial"/>
              <a:buChar char="•"/>
              <a:defRPr sz="1800">
                <a:solidFill>
                  <a:schemeClr val="tx1"/>
                </a:solidFill>
                <a:latin typeface="Rubik"/>
                <a:ea typeface="+mn-ea"/>
                <a:cs typeface="Rubik"/>
              </a:defRPr>
            </a:lvl2pPr>
            <a:lvl3pPr marL="857250" indent="-171450" algn="l">
              <a:lnSpc>
                <a:spcPct val="90000"/>
              </a:lnSpc>
              <a:spcBef>
                <a:spcPts val="375"/>
              </a:spcBef>
              <a:spcAft>
                <a:spcPts val="0"/>
              </a:spcAft>
              <a:buFont typeface="Arial"/>
              <a:buChar char="•"/>
              <a:defRPr sz="1500">
                <a:solidFill>
                  <a:schemeClr val="tx1"/>
                </a:solidFill>
                <a:latin typeface="Rubik"/>
                <a:ea typeface="+mn-ea"/>
                <a:cs typeface="Rubik"/>
              </a:defRPr>
            </a:lvl3pPr>
            <a:lvl4pPr marL="1200150" indent="-171450" algn="l">
              <a:lnSpc>
                <a:spcPct val="90000"/>
              </a:lnSpc>
              <a:spcBef>
                <a:spcPts val="375"/>
              </a:spcBef>
              <a:spcAft>
                <a:spcPts val="0"/>
              </a:spcAft>
              <a:buFont typeface="Arial"/>
              <a:buChar char="•"/>
              <a:defRPr>
                <a:solidFill>
                  <a:schemeClr val="tx1"/>
                </a:solidFill>
                <a:latin typeface="Rubik"/>
                <a:ea typeface="+mn-ea"/>
                <a:cs typeface="Rubik"/>
              </a:defRPr>
            </a:lvl4pPr>
            <a:lvl5pPr marL="1543050" indent="-171450" algn="l">
              <a:lnSpc>
                <a:spcPct val="90000"/>
              </a:lnSpc>
              <a:spcBef>
                <a:spcPts val="375"/>
              </a:spcBef>
              <a:spcAft>
                <a:spcPts val="0"/>
              </a:spcAft>
              <a:buFont typeface="Arial"/>
              <a:buChar char="•"/>
              <a:defRPr>
                <a:solidFill>
                  <a:schemeClr val="tx1"/>
                </a:solidFill>
                <a:latin typeface="Rubik"/>
                <a:ea typeface="+mn-ea"/>
                <a:cs typeface="Rubik"/>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a:lstStyle>
          <a:p>
            <a:r>
              <a:rPr lang="it-IT" dirty="0"/>
              <a:t>Enzo Capone - GÉANT</a:t>
            </a:r>
            <a:endParaRPr lang="en-US" dirty="0"/>
          </a:p>
        </p:txBody>
      </p:sp>
      <p:sp>
        <p:nvSpPr>
          <p:cNvPr id="16" name="Arrow: Down 15">
            <a:extLst>
              <a:ext uri="{FF2B5EF4-FFF2-40B4-BE49-F238E27FC236}">
                <a16:creationId xmlns:a16="http://schemas.microsoft.com/office/drawing/2014/main" id="{7555B6E6-DA19-6666-7E11-A3AF50ED0554}"/>
              </a:ext>
            </a:extLst>
          </p:cNvPr>
          <p:cNvSpPr/>
          <p:nvPr/>
        </p:nvSpPr>
        <p:spPr>
          <a:xfrm rot="17002404">
            <a:off x="3174987" y="4095780"/>
            <a:ext cx="416288" cy="1471943"/>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7" name="Arrow: Down 16">
            <a:extLst>
              <a:ext uri="{FF2B5EF4-FFF2-40B4-BE49-F238E27FC236}">
                <a16:creationId xmlns:a16="http://schemas.microsoft.com/office/drawing/2014/main" id="{2B6B36CB-D629-FC72-CCA5-057D3010063E}"/>
              </a:ext>
            </a:extLst>
          </p:cNvPr>
          <p:cNvSpPr/>
          <p:nvPr/>
        </p:nvSpPr>
        <p:spPr>
          <a:xfrm rot="20821536">
            <a:off x="4770917" y="3831449"/>
            <a:ext cx="456099" cy="887273"/>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8" name="Arrow: Down 17">
            <a:extLst>
              <a:ext uri="{FF2B5EF4-FFF2-40B4-BE49-F238E27FC236}">
                <a16:creationId xmlns:a16="http://schemas.microsoft.com/office/drawing/2014/main" id="{5DF994C3-D329-57C6-8B16-48D1FE98D95A}"/>
              </a:ext>
            </a:extLst>
          </p:cNvPr>
          <p:cNvSpPr/>
          <p:nvPr/>
        </p:nvSpPr>
        <p:spPr>
          <a:xfrm rot="1294480">
            <a:off x="6518644" y="3880487"/>
            <a:ext cx="456099" cy="935017"/>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9" name="Arrow: Down 18">
            <a:extLst>
              <a:ext uri="{FF2B5EF4-FFF2-40B4-BE49-F238E27FC236}">
                <a16:creationId xmlns:a16="http://schemas.microsoft.com/office/drawing/2014/main" id="{D2629EC2-C46D-0BA4-0882-A887D15D234F}"/>
              </a:ext>
            </a:extLst>
          </p:cNvPr>
          <p:cNvSpPr/>
          <p:nvPr/>
        </p:nvSpPr>
        <p:spPr>
          <a:xfrm rot="3818869">
            <a:off x="7709172" y="4181804"/>
            <a:ext cx="456099" cy="1266719"/>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78588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up)">
                                      <p:cBhvr>
                                        <p:cTn id="30" dur="500"/>
                                        <p:tgtEl>
                                          <p:spTgt spid="1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olo 1"/>
          <p:cNvSpPr>
            <a:spLocks noGrp="1"/>
          </p:cNvSpPr>
          <p:nvPr>
            <p:ph type="ctrTitle"/>
          </p:nvPr>
        </p:nvSpPr>
        <p:spPr bwMode="auto">
          <a:xfrm>
            <a:off x="1268557" y="1263805"/>
            <a:ext cx="3606800" cy="3071907"/>
          </a:xfrm>
        </p:spPr>
        <p:txBody>
          <a:bodyPr/>
          <a:lstStyle/>
          <a:p>
            <a:pPr>
              <a:defRPr/>
            </a:pPr>
            <a:r>
              <a:rPr lang="it-IT" dirty="0">
                <a:latin typeface="Rubik" pitchFamily="2" charset="-79"/>
                <a:cs typeface="Rubik" pitchFamily="2" charset="-79"/>
              </a:rPr>
              <a:t>Grazie!</a:t>
            </a:r>
            <a:endParaRPr dirty="0">
              <a:latin typeface="Rubik" pitchFamily="2" charset="-79"/>
              <a:cs typeface="Rubik" pitchFamily="2" charset="-79"/>
            </a:endParaRPr>
          </a:p>
        </p:txBody>
      </p:sp>
      <p:sp>
        <p:nvSpPr>
          <p:cNvPr id="3" name="Sottotitolo 2"/>
          <p:cNvSpPr>
            <a:spLocks noGrp="1"/>
          </p:cNvSpPr>
          <p:nvPr>
            <p:ph type="subTitle" idx="1"/>
          </p:nvPr>
        </p:nvSpPr>
        <p:spPr bwMode="auto"/>
        <p:txBody>
          <a:bodyPr/>
          <a:lstStyle/>
          <a:p>
            <a:pPr>
              <a:defRPr/>
            </a:pPr>
            <a:endParaRPr lang="it-IT"/>
          </a:p>
        </p:txBody>
      </p:sp>
      <p:sp>
        <p:nvSpPr>
          <p:cNvPr id="4" name="Text Placeholder 6">
            <a:extLst>
              <a:ext uri="{FF2B5EF4-FFF2-40B4-BE49-F238E27FC236}">
                <a16:creationId xmlns:a16="http://schemas.microsoft.com/office/drawing/2014/main" id="{1C52F5F9-428F-A077-E45A-85E0ACE32944}"/>
              </a:ext>
            </a:extLst>
          </p:cNvPr>
          <p:cNvSpPr txBox="1">
            <a:spLocks/>
          </p:cNvSpPr>
          <p:nvPr/>
        </p:nvSpPr>
        <p:spPr>
          <a:xfrm>
            <a:off x="1268557" y="3189233"/>
            <a:ext cx="3826379" cy="229295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GB" sz="2000" dirty="0">
                <a:solidFill>
                  <a:schemeClr val="tx2"/>
                </a:solidFill>
                <a:latin typeface="Rubik" pitchFamily="2" charset="-79"/>
                <a:cs typeface="Rubik" pitchFamily="2" charset="-79"/>
              </a:rPr>
              <a:t>vincenzo.capone@geant.org</a:t>
            </a:r>
          </a:p>
          <a:p>
            <a:r>
              <a:rPr lang="en-US" sz="2000" dirty="0">
                <a:solidFill>
                  <a:schemeClr val="tx2"/>
                </a:solidFill>
                <a:latin typeface="Rubik" pitchFamily="2" charset="-79"/>
                <a:cs typeface="Rubik" pitchFamily="2" charset="-79"/>
              </a:rPr>
              <a:t>@EnzinoCapone</a:t>
            </a:r>
            <a:endParaRPr lang="en-GB" sz="2000" b="1" dirty="0">
              <a:solidFill>
                <a:schemeClr val="tx2"/>
              </a:solidFill>
              <a:latin typeface="Rubik" pitchFamily="2" charset="-79"/>
              <a:cs typeface="Rubik" pitchFamily="2" charset="-79"/>
            </a:endParaRPr>
          </a:p>
          <a:p>
            <a:r>
              <a:rPr lang="en-US" sz="2000" dirty="0">
                <a:solidFill>
                  <a:schemeClr val="tx2"/>
                </a:solidFill>
                <a:latin typeface="Rubik" pitchFamily="2" charset="-79"/>
                <a:cs typeface="Rubik" pitchFamily="2" charset="-79"/>
              </a:rPr>
              <a:t>@GEANTnews </a:t>
            </a:r>
            <a:endParaRPr lang="en-GB" sz="2000" dirty="0">
              <a:solidFill>
                <a:schemeClr val="tx2"/>
              </a:solidFill>
              <a:latin typeface="Rubik" pitchFamily="2" charset="-79"/>
              <a:cs typeface="Rubik" pitchFamily="2" charset="-79"/>
            </a:endParaRPr>
          </a:p>
        </p:txBody>
      </p:sp>
      <p:pic>
        <p:nvPicPr>
          <p:cNvPr id="5" name="Picture 4">
            <a:extLst>
              <a:ext uri="{FF2B5EF4-FFF2-40B4-BE49-F238E27FC236}">
                <a16:creationId xmlns:a16="http://schemas.microsoft.com/office/drawing/2014/main" id="{831A314B-55B6-0C88-886E-2C5D9C1AFF5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055323" y="3921868"/>
            <a:ext cx="456177" cy="456177"/>
          </a:xfrm>
          <a:prstGeom prst="rect">
            <a:avLst/>
          </a:prstGeom>
        </p:spPr>
      </p:pic>
      <p:pic>
        <p:nvPicPr>
          <p:cNvPr id="6" name="Picture 5">
            <a:extLst>
              <a:ext uri="{FF2B5EF4-FFF2-40B4-BE49-F238E27FC236}">
                <a16:creationId xmlns:a16="http://schemas.microsoft.com/office/drawing/2014/main" id="{E047E2CC-1A52-6B60-16D9-3085A8F5BFF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auto">
          <a:xfrm>
            <a:off x="3283412" y="3547754"/>
            <a:ext cx="456177" cy="45617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Segnaposto piè di pagina 3"/>
          <p:cNvSpPr>
            <a:spLocks noGrp="1"/>
          </p:cNvSpPr>
          <p:nvPr>
            <p:ph type="ftr" sz="quarter" idx="10"/>
          </p:nvPr>
        </p:nvSpPr>
        <p:spPr bwMode="auto"/>
        <p:txBody>
          <a:bodyPr/>
          <a:lstStyle/>
          <a:p>
            <a:pPr>
              <a:defRPr/>
            </a:pPr>
            <a:r>
              <a:rPr lang="it-IT" dirty="0"/>
              <a:t>Enzo Capone - GÉANT</a:t>
            </a:r>
            <a:endParaRPr lang="en-US" dirty="0"/>
          </a:p>
        </p:txBody>
      </p:sp>
      <p:sp>
        <p:nvSpPr>
          <p:cNvPr id="5" name="Segnaposto numero diapositiva 4"/>
          <p:cNvSpPr>
            <a:spLocks noGrp="1"/>
          </p:cNvSpPr>
          <p:nvPr>
            <p:ph type="sldNum" sz="quarter" idx="11"/>
          </p:nvPr>
        </p:nvSpPr>
        <p:spPr bwMode="auto"/>
        <p:txBody>
          <a:bodyPr/>
          <a:lstStyle/>
          <a:p>
            <a:pPr>
              <a:defRPr/>
            </a:pPr>
            <a:fld id="{C906A02E-EE17-477B-9312-8E0C1C603D39}" type="slidenum">
              <a:rPr lang="it-IT"/>
              <a:t>3</a:t>
            </a:fld>
            <a:endParaRPr lang="it-IT"/>
          </a:p>
        </p:txBody>
      </p:sp>
      <p:grpSp>
        <p:nvGrpSpPr>
          <p:cNvPr id="3" name="Group 2">
            <a:extLst>
              <a:ext uri="{FF2B5EF4-FFF2-40B4-BE49-F238E27FC236}">
                <a16:creationId xmlns:a16="http://schemas.microsoft.com/office/drawing/2014/main" id="{49A98F40-B803-6587-2126-390C46E85203}"/>
              </a:ext>
            </a:extLst>
          </p:cNvPr>
          <p:cNvGrpSpPr/>
          <p:nvPr/>
        </p:nvGrpSpPr>
        <p:grpSpPr>
          <a:xfrm>
            <a:off x="931774" y="682070"/>
            <a:ext cx="4591817" cy="887041"/>
            <a:chOff x="964179" y="722055"/>
            <a:chExt cx="4591817" cy="887041"/>
          </a:xfrm>
        </p:grpSpPr>
        <p:pic>
          <p:nvPicPr>
            <p:cNvPr id="6" name="Picture 5" descr="Icon&#10;&#10;Description automatically generated">
              <a:extLst>
                <a:ext uri="{FF2B5EF4-FFF2-40B4-BE49-F238E27FC236}">
                  <a16:creationId xmlns:a16="http://schemas.microsoft.com/office/drawing/2014/main" id="{5AC1F310-7012-4C47-F4A4-AF96097562D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610854" y="778636"/>
              <a:ext cx="945142" cy="830460"/>
            </a:xfrm>
            <a:prstGeom prst="rect">
              <a:avLst/>
            </a:prstGeom>
          </p:spPr>
        </p:pic>
        <p:sp>
          <p:nvSpPr>
            <p:cNvPr id="7" name="Content Placeholder 2">
              <a:extLst>
                <a:ext uri="{FF2B5EF4-FFF2-40B4-BE49-F238E27FC236}">
                  <a16:creationId xmlns:a16="http://schemas.microsoft.com/office/drawing/2014/main" id="{3AD37A33-82C1-05DC-C43D-F73AD825AF97}"/>
                </a:ext>
              </a:extLst>
            </p:cNvPr>
            <p:cNvSpPr txBox="1">
              <a:spLocks/>
            </p:cNvSpPr>
            <p:nvPr/>
          </p:nvSpPr>
          <p:spPr>
            <a:xfrm>
              <a:off x="964179" y="722055"/>
              <a:ext cx="3595107" cy="80307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buNone/>
              </a:pPr>
              <a:r>
                <a:rPr lang="en-US" sz="1600" b="1" dirty="0">
                  <a:solidFill>
                    <a:srgbClr val="00B0F0"/>
                  </a:solidFill>
                  <a:cs typeface="Times New Roman" panose="02020603050405020304" pitchFamily="18" charset="0"/>
                </a:rPr>
                <a:t>Network</a:t>
              </a:r>
              <a:br>
                <a:rPr lang="en-US" sz="1400" b="1" dirty="0">
                  <a:solidFill>
                    <a:schemeClr val="accent1">
                      <a:lumMod val="50000"/>
                    </a:schemeClr>
                  </a:solidFill>
                  <a:cs typeface="Times New Roman" panose="02020603050405020304" pitchFamily="18" charset="0"/>
                </a:rPr>
              </a:br>
              <a:r>
                <a:rPr lang="en-US" sz="1400" dirty="0">
                  <a:solidFill>
                    <a:schemeClr val="accent1">
                      <a:lumMod val="50000"/>
                    </a:schemeClr>
                  </a:solidFill>
                  <a:cs typeface="Times New Roman" panose="02020603050405020304" pitchFamily="18" charset="0"/>
                </a:rPr>
                <a:t>We are the trusted partner for pan-European and global advanced R&amp;E networking.</a:t>
              </a:r>
              <a:endParaRPr lang="en-US" sz="1400" dirty="0">
                <a:solidFill>
                  <a:schemeClr val="accent1">
                    <a:lumMod val="50000"/>
                  </a:schemeClr>
                </a:solidFill>
                <a:ea typeface="Times New Roman" panose="02020603050405020304" pitchFamily="18" charset="0"/>
              </a:endParaRPr>
            </a:p>
          </p:txBody>
        </p:sp>
      </p:grpSp>
      <p:grpSp>
        <p:nvGrpSpPr>
          <p:cNvPr id="8" name="Group 7">
            <a:extLst>
              <a:ext uri="{FF2B5EF4-FFF2-40B4-BE49-F238E27FC236}">
                <a16:creationId xmlns:a16="http://schemas.microsoft.com/office/drawing/2014/main" id="{405BBA37-5187-A248-B26F-A0F99A63B9E3}"/>
              </a:ext>
            </a:extLst>
          </p:cNvPr>
          <p:cNvGrpSpPr/>
          <p:nvPr/>
        </p:nvGrpSpPr>
        <p:grpSpPr>
          <a:xfrm>
            <a:off x="6678685" y="680946"/>
            <a:ext cx="4900417" cy="1187213"/>
            <a:chOff x="-570663" y="2003638"/>
            <a:chExt cx="4900417" cy="1187213"/>
          </a:xfrm>
        </p:grpSpPr>
        <p:pic>
          <p:nvPicPr>
            <p:cNvPr id="9" name="Picture 8" descr="Icon&#10;&#10;Description automatically generated">
              <a:extLst>
                <a:ext uri="{FF2B5EF4-FFF2-40B4-BE49-F238E27FC236}">
                  <a16:creationId xmlns:a16="http://schemas.microsoft.com/office/drawing/2014/main" id="{887D1AE7-2236-9032-6B6E-95381C0C155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70663" y="2037419"/>
              <a:ext cx="969306" cy="844843"/>
            </a:xfrm>
            <a:prstGeom prst="rect">
              <a:avLst/>
            </a:prstGeom>
          </p:spPr>
        </p:pic>
        <p:sp>
          <p:nvSpPr>
            <p:cNvPr id="10" name="Content Placeholder 2">
              <a:extLst>
                <a:ext uri="{FF2B5EF4-FFF2-40B4-BE49-F238E27FC236}">
                  <a16:creationId xmlns:a16="http://schemas.microsoft.com/office/drawing/2014/main" id="{6E3A4570-116F-6186-3D94-0EA60EC1FB34}"/>
                </a:ext>
              </a:extLst>
            </p:cNvPr>
            <p:cNvSpPr txBox="1">
              <a:spLocks/>
            </p:cNvSpPr>
            <p:nvPr/>
          </p:nvSpPr>
          <p:spPr>
            <a:xfrm>
              <a:off x="383491" y="2003638"/>
              <a:ext cx="3946263" cy="11872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600" b="1" dirty="0">
                  <a:solidFill>
                    <a:srgbClr val="00B050"/>
                  </a:solidFill>
                  <a:ea typeface="Calibri" panose="020F0502020204030204" pitchFamily="34" charset="0"/>
                  <a:cs typeface="Times New Roman" panose="02020603050405020304" pitchFamily="18" charset="0"/>
                </a:rPr>
                <a:t>Security</a:t>
              </a:r>
              <a:br>
                <a:rPr lang="en-US" sz="1400" b="1" dirty="0">
                  <a:solidFill>
                    <a:schemeClr val="accent1">
                      <a:lumMod val="50000"/>
                    </a:schemeClr>
                  </a:solidFill>
                  <a:ea typeface="Calibri" panose="020F0502020204030204" pitchFamily="34" charset="0"/>
                  <a:cs typeface="Times New Roman" panose="02020603050405020304" pitchFamily="18" charset="0"/>
                </a:rPr>
              </a:br>
              <a:r>
                <a:rPr lang="en-US" sz="1400" dirty="0">
                  <a:solidFill>
                    <a:schemeClr val="accent1">
                      <a:lumMod val="50000"/>
                    </a:schemeClr>
                  </a:solidFill>
                  <a:cs typeface="Times New Roman" panose="02020603050405020304" pitchFamily="18" charset="0"/>
                </a:rPr>
                <a:t>We provide a safe and secure information ecosystem for researchers, educators, and students.</a:t>
              </a:r>
            </a:p>
          </p:txBody>
        </p:sp>
      </p:grpSp>
      <p:grpSp>
        <p:nvGrpSpPr>
          <p:cNvPr id="11" name="Group 10">
            <a:extLst>
              <a:ext uri="{FF2B5EF4-FFF2-40B4-BE49-F238E27FC236}">
                <a16:creationId xmlns:a16="http://schemas.microsoft.com/office/drawing/2014/main" id="{1A98FA81-11F7-6BC5-B141-96D46DEC9DAE}"/>
              </a:ext>
            </a:extLst>
          </p:cNvPr>
          <p:cNvGrpSpPr/>
          <p:nvPr/>
        </p:nvGrpSpPr>
        <p:grpSpPr>
          <a:xfrm>
            <a:off x="743935" y="5007036"/>
            <a:ext cx="4864021" cy="1047260"/>
            <a:chOff x="7552799" y="702577"/>
            <a:chExt cx="4864021" cy="1047260"/>
          </a:xfrm>
        </p:grpSpPr>
        <p:pic>
          <p:nvPicPr>
            <p:cNvPr id="12" name="Picture 11" descr="A picture containing text, clipart&#10;&#10;Description automatically generated">
              <a:extLst>
                <a:ext uri="{FF2B5EF4-FFF2-40B4-BE49-F238E27FC236}">
                  <a16:creationId xmlns:a16="http://schemas.microsoft.com/office/drawing/2014/main" id="{021A702F-D68A-9FA2-D77A-E2B70910376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320369" y="702577"/>
              <a:ext cx="1096451" cy="905587"/>
            </a:xfrm>
            <a:prstGeom prst="rect">
              <a:avLst/>
            </a:prstGeom>
          </p:spPr>
        </p:pic>
        <p:sp>
          <p:nvSpPr>
            <p:cNvPr id="13" name="Content Placeholder 2">
              <a:extLst>
                <a:ext uri="{FF2B5EF4-FFF2-40B4-BE49-F238E27FC236}">
                  <a16:creationId xmlns:a16="http://schemas.microsoft.com/office/drawing/2014/main" id="{4B42F66F-2584-A5F0-4410-BBED814E9E02}"/>
                </a:ext>
              </a:extLst>
            </p:cNvPr>
            <p:cNvSpPr txBox="1">
              <a:spLocks/>
            </p:cNvSpPr>
            <p:nvPr/>
          </p:nvSpPr>
          <p:spPr>
            <a:xfrm>
              <a:off x="7552799" y="722055"/>
              <a:ext cx="3709339" cy="10277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buNone/>
              </a:pPr>
              <a:r>
                <a:rPr lang="en-US" sz="1600" b="1" dirty="0">
                  <a:solidFill>
                    <a:srgbClr val="12A09A"/>
                  </a:solidFill>
                </a:rPr>
                <a:t>Governance</a:t>
              </a:r>
              <a:br>
                <a:rPr lang="en-US" sz="1400" b="1" dirty="0">
                  <a:solidFill>
                    <a:srgbClr val="12A09A"/>
                  </a:solidFill>
                </a:rPr>
              </a:br>
              <a:r>
                <a:rPr lang="en-US" sz="1400" dirty="0">
                  <a:solidFill>
                    <a:schemeClr val="accent1">
                      <a:lumMod val="50000"/>
                    </a:schemeClr>
                  </a:solidFill>
                  <a:cs typeface="Times New Roman" panose="02020603050405020304" pitchFamily="18" charset="0"/>
                </a:rPr>
                <a:t>We have a governance structure that is agile and benefits from the diversity of our membership.</a:t>
              </a:r>
            </a:p>
          </p:txBody>
        </p:sp>
      </p:grpSp>
      <p:grpSp>
        <p:nvGrpSpPr>
          <p:cNvPr id="14" name="Group 13">
            <a:extLst>
              <a:ext uri="{FF2B5EF4-FFF2-40B4-BE49-F238E27FC236}">
                <a16:creationId xmlns:a16="http://schemas.microsoft.com/office/drawing/2014/main" id="{4BACBEE3-7B02-C1C5-3A94-D2093BAB8592}"/>
              </a:ext>
            </a:extLst>
          </p:cNvPr>
          <p:cNvGrpSpPr/>
          <p:nvPr/>
        </p:nvGrpSpPr>
        <p:grpSpPr>
          <a:xfrm>
            <a:off x="7321122" y="3529664"/>
            <a:ext cx="4494158" cy="1364394"/>
            <a:chOff x="7321122" y="3751014"/>
            <a:chExt cx="4494158" cy="1364394"/>
          </a:xfrm>
        </p:grpSpPr>
        <p:pic>
          <p:nvPicPr>
            <p:cNvPr id="15" name="Picture 14" descr="Logo&#10;&#10;Description automatically generated">
              <a:extLst>
                <a:ext uri="{FF2B5EF4-FFF2-40B4-BE49-F238E27FC236}">
                  <a16:creationId xmlns:a16="http://schemas.microsoft.com/office/drawing/2014/main" id="{0D682335-687F-A44C-1135-B5FD0E6831A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321122" y="3765407"/>
              <a:ext cx="1086809" cy="959823"/>
            </a:xfrm>
            <a:prstGeom prst="rect">
              <a:avLst/>
            </a:prstGeom>
          </p:spPr>
        </p:pic>
        <p:sp>
          <p:nvSpPr>
            <p:cNvPr id="16" name="Content Placeholder 2">
              <a:extLst>
                <a:ext uri="{FF2B5EF4-FFF2-40B4-BE49-F238E27FC236}">
                  <a16:creationId xmlns:a16="http://schemas.microsoft.com/office/drawing/2014/main" id="{E4C479F8-FD96-147F-AD76-616A68D5AC67}"/>
                </a:ext>
              </a:extLst>
            </p:cNvPr>
            <p:cNvSpPr txBox="1">
              <a:spLocks/>
            </p:cNvSpPr>
            <p:nvPr/>
          </p:nvSpPr>
          <p:spPr>
            <a:xfrm>
              <a:off x="8300440" y="3751014"/>
              <a:ext cx="3514840" cy="13643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1600" b="1" dirty="0">
                  <a:solidFill>
                    <a:srgbClr val="0070C0"/>
                  </a:solidFill>
                </a:rPr>
                <a:t>Stakeholders</a:t>
              </a:r>
              <a:br>
                <a:rPr lang="en-US" sz="1400" b="1" dirty="0">
                  <a:solidFill>
                    <a:schemeClr val="accent1">
                      <a:lumMod val="50000"/>
                    </a:schemeClr>
                  </a:solidFill>
                </a:rPr>
              </a:br>
              <a:r>
                <a:rPr lang="en-US" sz="1400" dirty="0">
                  <a:solidFill>
                    <a:schemeClr val="accent1">
                      <a:lumMod val="50000"/>
                    </a:schemeClr>
                  </a:solidFill>
                  <a:cs typeface="Times New Roman" panose="02020603050405020304" pitchFamily="18" charset="0"/>
                </a:rPr>
                <a:t>We forge relationships with other </a:t>
              </a:r>
              <a:br>
                <a:rPr lang="en-US" sz="1400" dirty="0">
                  <a:solidFill>
                    <a:schemeClr val="accent1">
                      <a:lumMod val="50000"/>
                    </a:schemeClr>
                  </a:solidFill>
                  <a:cs typeface="Times New Roman" panose="02020603050405020304" pitchFamily="18" charset="0"/>
                </a:rPr>
              </a:br>
              <a:r>
                <a:rPr lang="en-US" sz="1400" dirty="0">
                  <a:solidFill>
                    <a:schemeClr val="accent1">
                      <a:lumMod val="50000"/>
                    </a:schemeClr>
                  </a:solidFill>
                  <a:cs typeface="Times New Roman" panose="02020603050405020304" pitchFamily="18" charset="0"/>
                </a:rPr>
                <a:t>e-infrastructure providers, research infrastructures (RIs), and other stakeholders, to benefit the R&amp;E community.</a:t>
              </a:r>
            </a:p>
          </p:txBody>
        </p:sp>
      </p:grpSp>
      <p:grpSp>
        <p:nvGrpSpPr>
          <p:cNvPr id="17" name="Group 16">
            <a:extLst>
              <a:ext uri="{FF2B5EF4-FFF2-40B4-BE49-F238E27FC236}">
                <a16:creationId xmlns:a16="http://schemas.microsoft.com/office/drawing/2014/main" id="{EC0A981C-C962-C811-6B10-608F6124AEC3}"/>
              </a:ext>
            </a:extLst>
          </p:cNvPr>
          <p:cNvGrpSpPr/>
          <p:nvPr/>
        </p:nvGrpSpPr>
        <p:grpSpPr>
          <a:xfrm>
            <a:off x="7470609" y="1901940"/>
            <a:ext cx="4406316" cy="1273678"/>
            <a:chOff x="6644638" y="4992897"/>
            <a:chExt cx="4650686" cy="1273678"/>
          </a:xfrm>
        </p:grpSpPr>
        <p:pic>
          <p:nvPicPr>
            <p:cNvPr id="18" name="Picture 17" descr="Icon&#10;&#10;Description automatically generated">
              <a:extLst>
                <a:ext uri="{FF2B5EF4-FFF2-40B4-BE49-F238E27FC236}">
                  <a16:creationId xmlns:a16="http://schemas.microsoft.com/office/drawing/2014/main" id="{25EA19CA-931D-90FE-DEDA-F329B2764A34}"/>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644638" y="5155230"/>
              <a:ext cx="1117949" cy="892806"/>
            </a:xfrm>
            <a:prstGeom prst="rect">
              <a:avLst/>
            </a:prstGeom>
          </p:spPr>
        </p:pic>
        <p:sp>
          <p:nvSpPr>
            <p:cNvPr id="20" name="Content Placeholder 2">
              <a:extLst>
                <a:ext uri="{FF2B5EF4-FFF2-40B4-BE49-F238E27FC236}">
                  <a16:creationId xmlns:a16="http://schemas.microsoft.com/office/drawing/2014/main" id="{66453064-753E-8821-5467-3F8004A6090F}"/>
                </a:ext>
              </a:extLst>
            </p:cNvPr>
            <p:cNvSpPr txBox="1">
              <a:spLocks/>
            </p:cNvSpPr>
            <p:nvPr/>
          </p:nvSpPr>
          <p:spPr>
            <a:xfrm>
              <a:off x="7811419" y="4992897"/>
              <a:ext cx="3483905" cy="127367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1600" b="1" dirty="0">
                  <a:solidFill>
                    <a:schemeClr val="accent2"/>
                  </a:solidFill>
                  <a:ea typeface="Calibri" panose="020F0502020204030204" pitchFamily="34" charset="0"/>
                  <a:cs typeface="Times New Roman" panose="02020603050405020304" pitchFamily="18" charset="0"/>
                </a:rPr>
                <a:t>Community</a:t>
              </a:r>
              <a:br>
                <a:rPr lang="en-US" sz="1400" b="1" dirty="0">
                  <a:solidFill>
                    <a:schemeClr val="accent1">
                      <a:lumMod val="50000"/>
                    </a:schemeClr>
                  </a:solidFill>
                  <a:ea typeface="Calibri" panose="020F0502020204030204" pitchFamily="34" charset="0"/>
                  <a:cs typeface="Times New Roman" panose="02020603050405020304" pitchFamily="18" charset="0"/>
                </a:rPr>
              </a:br>
              <a:r>
                <a:rPr lang="en-US" sz="1400" dirty="0">
                  <a:solidFill>
                    <a:schemeClr val="accent1">
                      <a:lumMod val="50000"/>
                    </a:schemeClr>
                  </a:solidFill>
                  <a:cs typeface="Times New Roman" panose="02020603050405020304" pitchFamily="18" charset="0"/>
                </a:rPr>
                <a:t>We are acknowledged worldwide as a leader for developing and supporting R&amp;E networking communities, and global REN development.</a:t>
              </a:r>
            </a:p>
          </p:txBody>
        </p:sp>
      </p:grpSp>
      <p:grpSp>
        <p:nvGrpSpPr>
          <p:cNvPr id="21" name="Group 20">
            <a:extLst>
              <a:ext uri="{FF2B5EF4-FFF2-40B4-BE49-F238E27FC236}">
                <a16:creationId xmlns:a16="http://schemas.microsoft.com/office/drawing/2014/main" id="{D9A94C5D-D1AB-10B0-515B-7B21FCB6ED9B}"/>
              </a:ext>
            </a:extLst>
          </p:cNvPr>
          <p:cNvGrpSpPr/>
          <p:nvPr/>
        </p:nvGrpSpPr>
        <p:grpSpPr>
          <a:xfrm>
            <a:off x="369699" y="1937904"/>
            <a:ext cx="4243732" cy="1273677"/>
            <a:chOff x="8620878" y="2024185"/>
            <a:chExt cx="4243732" cy="1273677"/>
          </a:xfrm>
        </p:grpSpPr>
        <p:pic>
          <p:nvPicPr>
            <p:cNvPr id="22" name="Picture 21" descr="Icon&#10;&#10;Description automatically generated">
              <a:extLst>
                <a:ext uri="{FF2B5EF4-FFF2-40B4-BE49-F238E27FC236}">
                  <a16:creationId xmlns:a16="http://schemas.microsoft.com/office/drawing/2014/main" id="{0A214D4C-0256-B0DE-7622-7A99E834E42D}"/>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1782804" y="2116211"/>
              <a:ext cx="1081806" cy="985366"/>
            </a:xfrm>
            <a:prstGeom prst="rect">
              <a:avLst/>
            </a:prstGeom>
          </p:spPr>
        </p:pic>
        <p:sp>
          <p:nvSpPr>
            <p:cNvPr id="23" name="Content Placeholder 2">
              <a:extLst>
                <a:ext uri="{FF2B5EF4-FFF2-40B4-BE49-F238E27FC236}">
                  <a16:creationId xmlns:a16="http://schemas.microsoft.com/office/drawing/2014/main" id="{47BCE130-41D3-CB3E-7E7B-C80EF8C07572}"/>
                </a:ext>
              </a:extLst>
            </p:cNvPr>
            <p:cNvSpPr txBox="1">
              <a:spLocks/>
            </p:cNvSpPr>
            <p:nvPr/>
          </p:nvSpPr>
          <p:spPr>
            <a:xfrm>
              <a:off x="8620878" y="2024185"/>
              <a:ext cx="3247215" cy="1273677"/>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0000"/>
                </a:lnSpc>
                <a:buNone/>
              </a:pPr>
              <a:r>
                <a:rPr lang="en-GB" sz="2300" b="1" dirty="0">
                  <a:solidFill>
                    <a:schemeClr val="accent4"/>
                  </a:solidFill>
                  <a:ea typeface="Calibri" panose="020F0502020204030204" pitchFamily="34" charset="0"/>
                  <a:cs typeface="Times New Roman" panose="02020603050405020304" pitchFamily="18" charset="0"/>
                </a:rPr>
                <a:t>Innovation</a:t>
              </a:r>
              <a:br>
                <a:rPr lang="en-GB" sz="2300" b="1" dirty="0">
                  <a:solidFill>
                    <a:schemeClr val="accent1">
                      <a:lumMod val="50000"/>
                    </a:schemeClr>
                  </a:solidFill>
                  <a:ea typeface="Calibri" panose="020F0502020204030204" pitchFamily="34" charset="0"/>
                  <a:cs typeface="Times New Roman" panose="02020603050405020304" pitchFamily="18" charset="0"/>
                </a:rPr>
              </a:br>
              <a:r>
                <a:rPr lang="en-US" sz="2000" dirty="0">
                  <a:solidFill>
                    <a:schemeClr val="accent1">
                      <a:lumMod val="50000"/>
                    </a:schemeClr>
                  </a:solidFill>
                  <a:cs typeface="Times New Roman" panose="02020603050405020304" pitchFamily="18" charset="0"/>
                </a:rPr>
                <a:t>We continually evolve key infrastructures, innovate, and develop new services in order to fulfil the needs of the R&amp;E community in a sustainable way.</a:t>
              </a:r>
            </a:p>
          </p:txBody>
        </p:sp>
      </p:grpSp>
      <p:grpSp>
        <p:nvGrpSpPr>
          <p:cNvPr id="24" name="Group 23">
            <a:extLst>
              <a:ext uri="{FF2B5EF4-FFF2-40B4-BE49-F238E27FC236}">
                <a16:creationId xmlns:a16="http://schemas.microsoft.com/office/drawing/2014/main" id="{671B10C4-AD07-B26B-2AE1-D28CD5DF1CB1}"/>
              </a:ext>
            </a:extLst>
          </p:cNvPr>
          <p:cNvGrpSpPr/>
          <p:nvPr/>
        </p:nvGrpSpPr>
        <p:grpSpPr>
          <a:xfrm>
            <a:off x="6553224" y="5055224"/>
            <a:ext cx="5025884" cy="1027782"/>
            <a:chOff x="7601600" y="3679955"/>
            <a:chExt cx="5025884" cy="1027782"/>
          </a:xfrm>
        </p:grpSpPr>
        <p:pic>
          <p:nvPicPr>
            <p:cNvPr id="25" name="Picture 24" descr="A picture containing text, gambling house, room, scene&#10;&#10;Description automatically generated">
              <a:extLst>
                <a:ext uri="{FF2B5EF4-FFF2-40B4-BE49-F238E27FC236}">
                  <a16:creationId xmlns:a16="http://schemas.microsoft.com/office/drawing/2014/main" id="{F4DD1948-4EDE-B569-49E6-7DFCFBE6CA32}"/>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601600" y="3679955"/>
              <a:ext cx="1246626" cy="764061"/>
            </a:xfrm>
            <a:prstGeom prst="rect">
              <a:avLst/>
            </a:prstGeom>
          </p:spPr>
        </p:pic>
        <p:sp>
          <p:nvSpPr>
            <p:cNvPr id="26" name="Content Placeholder 2">
              <a:extLst>
                <a:ext uri="{FF2B5EF4-FFF2-40B4-BE49-F238E27FC236}">
                  <a16:creationId xmlns:a16="http://schemas.microsoft.com/office/drawing/2014/main" id="{C8F7499A-A707-51F1-099E-05310898BC02}"/>
                </a:ext>
              </a:extLst>
            </p:cNvPr>
            <p:cNvSpPr txBox="1">
              <a:spLocks/>
            </p:cNvSpPr>
            <p:nvPr/>
          </p:nvSpPr>
          <p:spPr>
            <a:xfrm>
              <a:off x="8770575" y="3679955"/>
              <a:ext cx="3856909" cy="10277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600" b="1" dirty="0">
                  <a:solidFill>
                    <a:schemeClr val="accent6">
                      <a:lumMod val="75000"/>
                    </a:schemeClr>
                  </a:solidFill>
                </a:rPr>
                <a:t>Funding</a:t>
              </a:r>
              <a:br>
                <a:rPr lang="en-US" sz="1400" b="1" dirty="0">
                  <a:solidFill>
                    <a:schemeClr val="accent1">
                      <a:lumMod val="50000"/>
                    </a:schemeClr>
                  </a:solidFill>
                </a:rPr>
              </a:br>
              <a:r>
                <a:rPr lang="en-US" sz="1400" dirty="0">
                  <a:solidFill>
                    <a:schemeClr val="accent1">
                      <a:lumMod val="50000"/>
                    </a:schemeClr>
                  </a:solidFill>
                  <a:cs typeface="Times New Roman" panose="02020603050405020304" pitchFamily="18" charset="0"/>
                </a:rPr>
                <a:t>We will ensure financial sustainability to benefit our members. </a:t>
              </a:r>
            </a:p>
          </p:txBody>
        </p:sp>
      </p:grpSp>
      <p:grpSp>
        <p:nvGrpSpPr>
          <p:cNvPr id="27" name="Group 26">
            <a:extLst>
              <a:ext uri="{FF2B5EF4-FFF2-40B4-BE49-F238E27FC236}">
                <a16:creationId xmlns:a16="http://schemas.microsoft.com/office/drawing/2014/main" id="{8E9217D1-3852-4612-27FB-32B772D299D7}"/>
              </a:ext>
            </a:extLst>
          </p:cNvPr>
          <p:cNvGrpSpPr/>
          <p:nvPr/>
        </p:nvGrpSpPr>
        <p:grpSpPr>
          <a:xfrm>
            <a:off x="323139" y="3525845"/>
            <a:ext cx="4185849" cy="1027782"/>
            <a:chOff x="365566" y="3646601"/>
            <a:chExt cx="4185849" cy="1027782"/>
          </a:xfrm>
        </p:grpSpPr>
        <p:pic>
          <p:nvPicPr>
            <p:cNvPr id="28" name="Picture 27" descr="Icon&#10;&#10;Description automatically generated">
              <a:extLst>
                <a:ext uri="{FF2B5EF4-FFF2-40B4-BE49-F238E27FC236}">
                  <a16:creationId xmlns:a16="http://schemas.microsoft.com/office/drawing/2014/main" id="{E387C061-2DEB-7AC5-0CAB-78D481924A4D}"/>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469609" y="3659675"/>
              <a:ext cx="1081806" cy="812361"/>
            </a:xfrm>
            <a:prstGeom prst="rect">
              <a:avLst/>
            </a:prstGeom>
          </p:spPr>
        </p:pic>
        <p:sp>
          <p:nvSpPr>
            <p:cNvPr id="29" name="Content Placeholder 2">
              <a:extLst>
                <a:ext uri="{FF2B5EF4-FFF2-40B4-BE49-F238E27FC236}">
                  <a16:creationId xmlns:a16="http://schemas.microsoft.com/office/drawing/2014/main" id="{7D75A2CC-1042-BCEB-A9CA-20DFE8E47A96}"/>
                </a:ext>
              </a:extLst>
            </p:cNvPr>
            <p:cNvSpPr txBox="1">
              <a:spLocks/>
            </p:cNvSpPr>
            <p:nvPr/>
          </p:nvSpPr>
          <p:spPr>
            <a:xfrm>
              <a:off x="365566" y="3646601"/>
              <a:ext cx="3070077" cy="10277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buNone/>
              </a:pPr>
              <a:r>
                <a:rPr lang="en-US" sz="1600" b="1" dirty="0">
                  <a:solidFill>
                    <a:schemeClr val="accent5">
                      <a:lumMod val="50000"/>
                    </a:schemeClr>
                  </a:solidFill>
                </a:rPr>
                <a:t>European Union</a:t>
              </a:r>
              <a:br>
                <a:rPr lang="en-US" sz="1400" b="1" dirty="0">
                  <a:solidFill>
                    <a:schemeClr val="accent1">
                      <a:lumMod val="50000"/>
                    </a:schemeClr>
                  </a:solidFill>
                </a:rPr>
              </a:br>
              <a:r>
                <a:rPr lang="en-US" sz="1400" dirty="0">
                  <a:solidFill>
                    <a:schemeClr val="accent1">
                      <a:lumMod val="50000"/>
                    </a:schemeClr>
                  </a:solidFill>
                  <a:cs typeface="Times New Roman" panose="02020603050405020304" pitchFamily="18" charset="0"/>
                </a:rPr>
                <a:t>We are seen by the EU as an indispensable partner for their vision.</a:t>
              </a:r>
            </a:p>
            <a:p>
              <a:pPr marL="0" lvl="0" indent="0" algn="r">
                <a:lnSpc>
                  <a:spcPct val="100000"/>
                </a:lnSpc>
                <a:buNone/>
              </a:pPr>
              <a:endParaRPr lang="en-US" sz="1400" dirty="0">
                <a:solidFill>
                  <a:schemeClr val="accent1">
                    <a:lumMod val="50000"/>
                  </a:schemeClr>
                </a:solidFill>
              </a:endParaRPr>
            </a:p>
          </p:txBody>
        </p:sp>
      </p:grpSp>
      <p:sp>
        <p:nvSpPr>
          <p:cNvPr id="30" name="Title 1">
            <a:extLst>
              <a:ext uri="{FF2B5EF4-FFF2-40B4-BE49-F238E27FC236}">
                <a16:creationId xmlns:a16="http://schemas.microsoft.com/office/drawing/2014/main" id="{8BEF54B4-D7F2-3872-CF2A-44B2BEFF8937}"/>
              </a:ext>
            </a:extLst>
          </p:cNvPr>
          <p:cNvSpPr txBox="1">
            <a:spLocks/>
          </p:cNvSpPr>
          <p:nvPr/>
        </p:nvSpPr>
        <p:spPr bwMode="auto">
          <a:xfrm>
            <a:off x="4613431" y="2478822"/>
            <a:ext cx="2965138" cy="2059840"/>
          </a:xfrm>
          <a:prstGeom prst="rect">
            <a:avLst/>
          </a:prstGeom>
          <a:noFill/>
          <a:ln>
            <a:noFill/>
          </a:ln>
        </p:spPr>
        <p:txBody>
          <a:bodyPr vert="horz" wrap="square" lIns="91440" tIns="45720" rIns="91440" bIns="45720" numCol="1" anchor="ctr" anchorCtr="0" compatLnSpc="1">
            <a:prstTxWarp prst="textNoShape">
              <a:avLst/>
            </a:prstTxWarp>
            <a:normAutofit/>
          </a:bodyPr>
          <a:lstStyle>
            <a:lvl1pPr algn="l">
              <a:lnSpc>
                <a:spcPct val="90000"/>
              </a:lnSpc>
              <a:spcBef>
                <a:spcPts val="0"/>
              </a:spcBef>
              <a:spcAft>
                <a:spcPts val="0"/>
              </a:spcAft>
              <a:defRPr sz="2700">
                <a:solidFill>
                  <a:schemeClr val="tx1"/>
                </a:solidFill>
                <a:latin typeface="Rubik Medium"/>
                <a:ea typeface="+mj-ea"/>
                <a:cs typeface="Rubik Medium"/>
              </a:defRPr>
            </a:lvl1pPr>
            <a:lvl2pPr algn="l">
              <a:lnSpc>
                <a:spcPct val="90000"/>
              </a:lnSpc>
              <a:spcBef>
                <a:spcPts val="0"/>
              </a:spcBef>
              <a:spcAft>
                <a:spcPts val="0"/>
              </a:spcAft>
              <a:defRPr sz="2700">
                <a:solidFill>
                  <a:schemeClr val="tx1"/>
                </a:solidFill>
                <a:latin typeface="Rubik Medium"/>
                <a:cs typeface="Rubik Medium"/>
              </a:defRPr>
            </a:lvl2pPr>
            <a:lvl3pPr algn="l">
              <a:lnSpc>
                <a:spcPct val="90000"/>
              </a:lnSpc>
              <a:spcBef>
                <a:spcPts val="0"/>
              </a:spcBef>
              <a:spcAft>
                <a:spcPts val="0"/>
              </a:spcAft>
              <a:defRPr sz="2700">
                <a:solidFill>
                  <a:schemeClr val="tx1"/>
                </a:solidFill>
                <a:latin typeface="Rubik Medium"/>
                <a:cs typeface="Rubik Medium"/>
              </a:defRPr>
            </a:lvl3pPr>
            <a:lvl4pPr algn="l">
              <a:lnSpc>
                <a:spcPct val="90000"/>
              </a:lnSpc>
              <a:spcBef>
                <a:spcPts val="0"/>
              </a:spcBef>
              <a:spcAft>
                <a:spcPts val="0"/>
              </a:spcAft>
              <a:defRPr sz="2700">
                <a:solidFill>
                  <a:schemeClr val="tx1"/>
                </a:solidFill>
                <a:latin typeface="Rubik Medium"/>
                <a:cs typeface="Rubik Medium"/>
              </a:defRPr>
            </a:lvl4pPr>
            <a:lvl5pPr algn="l">
              <a:lnSpc>
                <a:spcPct val="90000"/>
              </a:lnSpc>
              <a:spcBef>
                <a:spcPts val="0"/>
              </a:spcBef>
              <a:spcAft>
                <a:spcPts val="0"/>
              </a:spcAft>
              <a:defRPr sz="2700">
                <a:solidFill>
                  <a:schemeClr val="tx1"/>
                </a:solidFill>
                <a:latin typeface="Rubik Medium"/>
                <a:cs typeface="Rubik Medium"/>
              </a:defRPr>
            </a:lvl5pPr>
            <a:lvl6pPr marL="342900" algn="l">
              <a:lnSpc>
                <a:spcPct val="90000"/>
              </a:lnSpc>
              <a:spcBef>
                <a:spcPts val="0"/>
              </a:spcBef>
              <a:spcAft>
                <a:spcPts val="0"/>
              </a:spcAft>
              <a:defRPr sz="2700" b="1">
                <a:solidFill>
                  <a:schemeClr val="tx1"/>
                </a:solidFill>
                <a:latin typeface="Segoe UI Semibold"/>
                <a:cs typeface="Segoe UI Semibold"/>
              </a:defRPr>
            </a:lvl6pPr>
            <a:lvl7pPr marL="685800" algn="l">
              <a:lnSpc>
                <a:spcPct val="90000"/>
              </a:lnSpc>
              <a:spcBef>
                <a:spcPts val="0"/>
              </a:spcBef>
              <a:spcAft>
                <a:spcPts val="0"/>
              </a:spcAft>
              <a:defRPr sz="2700" b="1">
                <a:solidFill>
                  <a:schemeClr val="tx1"/>
                </a:solidFill>
                <a:latin typeface="Segoe UI Semibold"/>
                <a:cs typeface="Segoe UI Semibold"/>
              </a:defRPr>
            </a:lvl7pPr>
            <a:lvl8pPr marL="1028700" algn="l">
              <a:lnSpc>
                <a:spcPct val="90000"/>
              </a:lnSpc>
              <a:spcBef>
                <a:spcPts val="0"/>
              </a:spcBef>
              <a:spcAft>
                <a:spcPts val="0"/>
              </a:spcAft>
              <a:defRPr sz="2700" b="1">
                <a:solidFill>
                  <a:schemeClr val="tx1"/>
                </a:solidFill>
                <a:latin typeface="Segoe UI Semibold"/>
                <a:cs typeface="Segoe UI Semibold"/>
              </a:defRPr>
            </a:lvl8pPr>
            <a:lvl9pPr marL="1371600" algn="l">
              <a:lnSpc>
                <a:spcPct val="90000"/>
              </a:lnSpc>
              <a:spcBef>
                <a:spcPts val="0"/>
              </a:spcBef>
              <a:spcAft>
                <a:spcPts val="0"/>
              </a:spcAft>
              <a:defRPr sz="2700" b="1">
                <a:solidFill>
                  <a:schemeClr val="tx1"/>
                </a:solidFill>
                <a:latin typeface="Segoe UI Semibold"/>
                <a:cs typeface="Segoe UI Semibold"/>
              </a:defRPr>
            </a:lvl9pPr>
          </a:lstStyle>
          <a:p>
            <a:pPr algn="ctr"/>
            <a:r>
              <a:rPr lang="en-US" sz="2800" b="1">
                <a:solidFill>
                  <a:schemeClr val="accent1">
                    <a:lumMod val="50000"/>
                  </a:schemeClr>
                </a:solidFill>
                <a:latin typeface="+mn-lt"/>
                <a:cs typeface="Times New Roman" panose="02020603050405020304" pitchFamily="18" charset="0"/>
              </a:rPr>
              <a:t>The GÉANT Association is driven by </a:t>
            </a:r>
            <a:br>
              <a:rPr lang="en-US" sz="2800" b="1">
                <a:solidFill>
                  <a:schemeClr val="accent1">
                    <a:lumMod val="50000"/>
                  </a:schemeClr>
                </a:solidFill>
                <a:latin typeface="+mn-lt"/>
                <a:cs typeface="Times New Roman" panose="02020603050405020304" pitchFamily="18" charset="0"/>
              </a:rPr>
            </a:br>
            <a:r>
              <a:rPr lang="en-US" sz="2800" b="1">
                <a:solidFill>
                  <a:schemeClr val="accent1">
                    <a:lumMod val="50000"/>
                  </a:schemeClr>
                </a:solidFill>
                <a:latin typeface="+mn-lt"/>
                <a:cs typeface="Times New Roman" panose="02020603050405020304" pitchFamily="18" charset="0"/>
              </a:rPr>
              <a:t>Eight Strategic Goals</a:t>
            </a:r>
            <a:endParaRPr lang="en-US" sz="2800" b="1" dirty="0">
              <a:solidFill>
                <a:schemeClr val="accent1">
                  <a:lumMod val="50000"/>
                </a:schemeClr>
              </a:solidFill>
              <a:latin typeface="+mn-lt"/>
              <a:cs typeface="Times New Roman" panose="02020603050405020304" pitchFamily="18" charset="0"/>
            </a:endParaRPr>
          </a:p>
        </p:txBody>
      </p:sp>
      <p:cxnSp>
        <p:nvCxnSpPr>
          <p:cNvPr id="31" name="Straight Connector 30">
            <a:extLst>
              <a:ext uri="{FF2B5EF4-FFF2-40B4-BE49-F238E27FC236}">
                <a16:creationId xmlns:a16="http://schemas.microsoft.com/office/drawing/2014/main" id="{349FBB09-E3F6-D9BA-060B-662628FCF431}"/>
              </a:ext>
            </a:extLst>
          </p:cNvPr>
          <p:cNvCxnSpPr>
            <a:cxnSpLocks/>
          </p:cNvCxnSpPr>
          <p:nvPr/>
        </p:nvCxnSpPr>
        <p:spPr>
          <a:xfrm>
            <a:off x="6096346" y="1609096"/>
            <a:ext cx="0" cy="415073"/>
          </a:xfrm>
          <a:prstGeom prst="line">
            <a:avLst/>
          </a:prstGeom>
          <a:ln w="25400">
            <a:solidFill>
              <a:schemeClr val="accent1">
                <a:lumMod val="40000"/>
                <a:lumOff val="60000"/>
                <a:alpha val="68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FF8E5D4-E883-3BD8-EFC7-9707843830AA}"/>
              </a:ext>
            </a:extLst>
          </p:cNvPr>
          <p:cNvCxnSpPr>
            <a:cxnSpLocks/>
          </p:cNvCxnSpPr>
          <p:nvPr/>
        </p:nvCxnSpPr>
        <p:spPr>
          <a:xfrm>
            <a:off x="6096346" y="4906759"/>
            <a:ext cx="0" cy="404277"/>
          </a:xfrm>
          <a:prstGeom prst="line">
            <a:avLst/>
          </a:prstGeom>
          <a:ln w="25400">
            <a:solidFill>
              <a:schemeClr val="accent1">
                <a:lumMod val="40000"/>
                <a:lumOff val="60000"/>
                <a:alpha val="6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3DC5614-439B-030C-4C81-53A4AA136418}"/>
              </a:ext>
            </a:extLst>
          </p:cNvPr>
          <p:cNvCxnSpPr>
            <a:cxnSpLocks/>
          </p:cNvCxnSpPr>
          <p:nvPr/>
        </p:nvCxnSpPr>
        <p:spPr>
          <a:xfrm>
            <a:off x="7578568" y="3302505"/>
            <a:ext cx="444014" cy="0"/>
          </a:xfrm>
          <a:prstGeom prst="line">
            <a:avLst/>
          </a:prstGeom>
          <a:ln w="254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39EFC98-FE82-F1AD-E1D1-297D594C076E}"/>
              </a:ext>
            </a:extLst>
          </p:cNvPr>
          <p:cNvCxnSpPr>
            <a:cxnSpLocks/>
          </p:cNvCxnSpPr>
          <p:nvPr/>
        </p:nvCxnSpPr>
        <p:spPr>
          <a:xfrm flipH="1">
            <a:off x="7078635" y="2071839"/>
            <a:ext cx="272788" cy="272786"/>
          </a:xfrm>
          <a:prstGeom prst="line">
            <a:avLst/>
          </a:prstGeom>
          <a:ln w="254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F3F9A32-070D-81CB-DBAF-08FC8AA2C301}"/>
              </a:ext>
            </a:extLst>
          </p:cNvPr>
          <p:cNvCxnSpPr>
            <a:cxnSpLocks/>
          </p:cNvCxnSpPr>
          <p:nvPr/>
        </p:nvCxnSpPr>
        <p:spPr>
          <a:xfrm flipH="1">
            <a:off x="4756161" y="4432096"/>
            <a:ext cx="249994" cy="249994"/>
          </a:xfrm>
          <a:prstGeom prst="line">
            <a:avLst/>
          </a:prstGeom>
          <a:ln w="25400">
            <a:solidFill>
              <a:schemeClr val="accent1">
                <a:lumMod val="40000"/>
                <a:lumOff val="60000"/>
                <a:alpha val="68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7E3C756-7900-7308-E317-754352F20DFE}"/>
              </a:ext>
            </a:extLst>
          </p:cNvPr>
          <p:cNvCxnSpPr>
            <a:cxnSpLocks/>
          </p:cNvCxnSpPr>
          <p:nvPr/>
        </p:nvCxnSpPr>
        <p:spPr>
          <a:xfrm>
            <a:off x="4756161" y="2064273"/>
            <a:ext cx="267069" cy="267069"/>
          </a:xfrm>
          <a:prstGeom prst="line">
            <a:avLst/>
          </a:prstGeom>
          <a:ln w="25400">
            <a:solidFill>
              <a:schemeClr val="accent1">
                <a:lumMod val="40000"/>
                <a:lumOff val="60000"/>
                <a:alpha val="68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776D3BF-F802-83CF-51D6-0D9C8C66DB62}"/>
              </a:ext>
            </a:extLst>
          </p:cNvPr>
          <p:cNvCxnSpPr>
            <a:cxnSpLocks/>
          </p:cNvCxnSpPr>
          <p:nvPr/>
        </p:nvCxnSpPr>
        <p:spPr>
          <a:xfrm>
            <a:off x="7049865" y="4436480"/>
            <a:ext cx="271257" cy="271257"/>
          </a:xfrm>
          <a:prstGeom prst="line">
            <a:avLst/>
          </a:prstGeom>
          <a:ln w="25400">
            <a:solidFill>
              <a:schemeClr val="accent1">
                <a:lumMod val="40000"/>
                <a:lumOff val="60000"/>
                <a:alpha val="68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E7F6525-4A9F-FC89-358A-A543376B2C62}"/>
              </a:ext>
            </a:extLst>
          </p:cNvPr>
          <p:cNvCxnSpPr>
            <a:cxnSpLocks/>
          </p:cNvCxnSpPr>
          <p:nvPr/>
        </p:nvCxnSpPr>
        <p:spPr>
          <a:xfrm>
            <a:off x="4147986" y="3302505"/>
            <a:ext cx="444014" cy="0"/>
          </a:xfrm>
          <a:prstGeom prst="line">
            <a:avLst/>
          </a:prstGeom>
          <a:ln w="254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EB48535-9487-6186-91EB-EF0F024CB2D9}"/>
              </a:ext>
            </a:extLst>
          </p:cNvPr>
          <p:cNvSpPr>
            <a:spLocks noGrp="1"/>
          </p:cNvSpPr>
          <p:nvPr>
            <p:ph type="sldNum" sz="quarter" idx="11"/>
          </p:nvPr>
        </p:nvSpPr>
        <p:spPr/>
        <p:txBody>
          <a:bodyPr/>
          <a:lstStyle/>
          <a:p>
            <a:pPr>
              <a:defRPr/>
            </a:pPr>
            <a:fld id="{C906A02E-EE17-477B-9312-8E0C1C603D39}" type="slidenum">
              <a:rPr lang="en-GB" smtClean="0"/>
              <a:t>4</a:t>
            </a:fld>
            <a:endParaRPr lang="en-GB"/>
          </a:p>
        </p:txBody>
      </p:sp>
      <p:pic>
        <p:nvPicPr>
          <p:cNvPr id="6" name="Picture 5" descr="Logo, company name&#10;&#10;Description automatically generated">
            <a:extLst>
              <a:ext uri="{FF2B5EF4-FFF2-40B4-BE49-F238E27FC236}">
                <a16:creationId xmlns:a16="http://schemas.microsoft.com/office/drawing/2014/main" id="{2128AFCD-9A88-9FDB-7D9E-43519943C923}"/>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3690283" y="-128693"/>
            <a:ext cx="4811434" cy="5574453"/>
          </a:xfrm>
          <a:prstGeom prst="rect">
            <a:avLst/>
          </a:prstGeom>
        </p:spPr>
      </p:pic>
      <p:sp>
        <p:nvSpPr>
          <p:cNvPr id="7" name="TextBox 6">
            <a:extLst>
              <a:ext uri="{FF2B5EF4-FFF2-40B4-BE49-F238E27FC236}">
                <a16:creationId xmlns:a16="http://schemas.microsoft.com/office/drawing/2014/main" id="{84F512B3-A0BA-7320-F637-F7A85D18EAA5}"/>
              </a:ext>
            </a:extLst>
          </p:cNvPr>
          <p:cNvSpPr txBox="1"/>
          <p:nvPr/>
        </p:nvSpPr>
        <p:spPr>
          <a:xfrm>
            <a:off x="603139" y="4783407"/>
            <a:ext cx="11237976" cy="954107"/>
          </a:xfrm>
          <a:prstGeom prst="rect">
            <a:avLst/>
          </a:prstGeom>
          <a:noFill/>
        </p:spPr>
        <p:txBody>
          <a:bodyPr wrap="square">
            <a:spAutoFit/>
          </a:bodyPr>
          <a:lstStyle/>
          <a:p>
            <a:r>
              <a:rPr lang="en-US" sz="2800" dirty="0">
                <a:solidFill>
                  <a:schemeClr val="accent1">
                    <a:lumMod val="50000"/>
                  </a:schemeClr>
                </a:solidFill>
                <a:cs typeface="Times New Roman" panose="02020603050405020304" pitchFamily="18" charset="0"/>
              </a:rPr>
              <a:t>We forge relationships with other e-infrastructure providers, research infrastructures (RIs), and other stakeholders, to benefit the R&amp;E community.</a:t>
            </a:r>
            <a:endParaRPr lang="en-GB" sz="2800" dirty="0"/>
          </a:p>
        </p:txBody>
      </p:sp>
      <p:sp>
        <p:nvSpPr>
          <p:cNvPr id="2" name="Segnaposto piè di pagina 3">
            <a:extLst>
              <a:ext uri="{FF2B5EF4-FFF2-40B4-BE49-F238E27FC236}">
                <a16:creationId xmlns:a16="http://schemas.microsoft.com/office/drawing/2014/main" id="{6BD0C3E4-B298-99DC-B0EE-28DB8AE0E463}"/>
              </a:ext>
            </a:extLst>
          </p:cNvPr>
          <p:cNvSpPr>
            <a:spLocks noGrp="1"/>
          </p:cNvSpPr>
          <p:nvPr>
            <p:ph type="ftr" sz="quarter" idx="10"/>
          </p:nvPr>
        </p:nvSpPr>
        <p:spPr bwMode="auto">
          <a:xfrm>
            <a:off x="104269" y="6508969"/>
            <a:ext cx="8791575" cy="342900"/>
          </a:xfrm>
        </p:spPr>
        <p:txBody>
          <a:bodyPr/>
          <a:lstStyle/>
          <a:p>
            <a:pPr>
              <a:defRPr/>
            </a:pPr>
            <a:r>
              <a:rPr lang="it-IT" dirty="0"/>
              <a:t>Enzo Capone - GÉANT</a:t>
            </a:r>
            <a:endParaRPr lang="en-US" dirty="0"/>
          </a:p>
        </p:txBody>
      </p:sp>
    </p:spTree>
    <p:extLst>
      <p:ext uri="{BB962C8B-B14F-4D97-AF65-F5344CB8AC3E}">
        <p14:creationId xmlns:p14="http://schemas.microsoft.com/office/powerpoint/2010/main" val="2692231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0A8D4A9-4997-421D-E6A5-F7C477159A2E}"/>
              </a:ext>
            </a:extLst>
          </p:cNvPr>
          <p:cNvSpPr>
            <a:spLocks noGrp="1"/>
          </p:cNvSpPr>
          <p:nvPr>
            <p:ph type="sldNum" sz="quarter" idx="11"/>
          </p:nvPr>
        </p:nvSpPr>
        <p:spPr/>
        <p:txBody>
          <a:bodyPr/>
          <a:lstStyle/>
          <a:p>
            <a:pPr>
              <a:defRPr/>
            </a:pPr>
            <a:fld id="{C906A02E-EE17-477B-9312-8E0C1C603D39}" type="slidenum">
              <a:rPr lang="en-GB" smtClean="0"/>
              <a:t>5</a:t>
            </a:fld>
            <a:endParaRPr lang="en-GB"/>
          </a:p>
        </p:txBody>
      </p:sp>
      <p:pic>
        <p:nvPicPr>
          <p:cNvPr id="6" name="Content Placeholder 6" descr="Text, letter&#10;&#10;Description automatically generated">
            <a:extLst>
              <a:ext uri="{FF2B5EF4-FFF2-40B4-BE49-F238E27FC236}">
                <a16:creationId xmlns:a16="http://schemas.microsoft.com/office/drawing/2014/main" id="{CA441311-871C-43E8-3721-29F0FCC824D0}"/>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355830" y="1143314"/>
            <a:ext cx="10028844" cy="5390504"/>
          </a:xfrm>
          <a:prstGeom prst="rect">
            <a:avLst/>
          </a:prstGeom>
        </p:spPr>
      </p:pic>
      <p:sp>
        <p:nvSpPr>
          <p:cNvPr id="7" name="Oval 6">
            <a:extLst>
              <a:ext uri="{FF2B5EF4-FFF2-40B4-BE49-F238E27FC236}">
                <a16:creationId xmlns:a16="http://schemas.microsoft.com/office/drawing/2014/main" id="{398C34F1-DE3D-0D97-2BAC-8054A7FE97F5}"/>
              </a:ext>
            </a:extLst>
          </p:cNvPr>
          <p:cNvSpPr/>
          <p:nvPr/>
        </p:nvSpPr>
        <p:spPr>
          <a:xfrm>
            <a:off x="3730638" y="4770627"/>
            <a:ext cx="3279228" cy="509751"/>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egnaposto piè di pagina 3">
            <a:extLst>
              <a:ext uri="{FF2B5EF4-FFF2-40B4-BE49-F238E27FC236}">
                <a16:creationId xmlns:a16="http://schemas.microsoft.com/office/drawing/2014/main" id="{C857B6B8-09B5-7045-2342-E678EC5B8B60}"/>
              </a:ext>
            </a:extLst>
          </p:cNvPr>
          <p:cNvSpPr>
            <a:spLocks noGrp="1"/>
          </p:cNvSpPr>
          <p:nvPr>
            <p:ph type="ftr" sz="quarter" idx="10"/>
          </p:nvPr>
        </p:nvSpPr>
        <p:spPr bwMode="auto">
          <a:xfrm>
            <a:off x="104269" y="6508969"/>
            <a:ext cx="8791575" cy="342900"/>
          </a:xfrm>
        </p:spPr>
        <p:txBody>
          <a:bodyPr/>
          <a:lstStyle/>
          <a:p>
            <a:pPr>
              <a:defRPr/>
            </a:pPr>
            <a:r>
              <a:rPr lang="it-IT" dirty="0"/>
              <a:t>Enzo Capone - GÉANT</a:t>
            </a:r>
            <a:endParaRPr lang="en-US" dirty="0"/>
          </a:p>
        </p:txBody>
      </p:sp>
    </p:spTree>
    <p:extLst>
      <p:ext uri="{BB962C8B-B14F-4D97-AF65-F5344CB8AC3E}">
        <p14:creationId xmlns:p14="http://schemas.microsoft.com/office/powerpoint/2010/main" val="324161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5823272-C345-4869-A69D-37EDB9C8C092}"/>
              </a:ext>
            </a:extLst>
          </p:cNvPr>
          <p:cNvPicPr>
            <a:picLocks noGrp="1" noChangeAspect="1"/>
          </p:cNvPicPr>
          <p:nvPr>
            <p:ph idx="1"/>
          </p:nvPr>
        </p:nvPicPr>
        <p:blipFill rotWithShape="1">
          <a:blip r:embed="rId3">
            <a:extLst>
              <a:ext uri="{28A0092B-C50C-407E-A947-70E740481C1C}">
                <a14:useLocalDpi xmlns:a14="http://schemas.microsoft.com/office/drawing/2010/main"/>
              </a:ext>
            </a:extLst>
          </a:blip>
          <a:srcRect/>
          <a:stretch/>
        </p:blipFill>
        <p:spPr>
          <a:xfrm>
            <a:off x="20" y="1282"/>
            <a:ext cx="12191980" cy="6856718"/>
          </a:xfrm>
          <a:prstGeom prst="rect">
            <a:avLst/>
          </a:prstGeom>
        </p:spPr>
      </p:pic>
    </p:spTree>
    <p:extLst>
      <p:ext uri="{BB962C8B-B14F-4D97-AF65-F5344CB8AC3E}">
        <p14:creationId xmlns:p14="http://schemas.microsoft.com/office/powerpoint/2010/main" val="1590586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D47F8-3F15-4EC0-BD40-820D73CE751B}"/>
              </a:ext>
            </a:extLst>
          </p:cNvPr>
          <p:cNvSpPr>
            <a:spLocks noGrp="1"/>
          </p:cNvSpPr>
          <p:nvPr>
            <p:ph type="title"/>
          </p:nvPr>
        </p:nvSpPr>
        <p:spPr/>
        <p:txBody>
          <a:bodyPr/>
          <a:lstStyle/>
          <a:p>
            <a:endParaRPr lang="en-GB"/>
          </a:p>
        </p:txBody>
      </p:sp>
      <p:pic>
        <p:nvPicPr>
          <p:cNvPr id="5" name="Content Placeholder 4" descr="A picture containing text, clock radio&#10;&#10;Description automatically generated">
            <a:extLst>
              <a:ext uri="{FF2B5EF4-FFF2-40B4-BE49-F238E27FC236}">
                <a16:creationId xmlns:a16="http://schemas.microsoft.com/office/drawing/2014/main" id="{C77FEECA-B497-4D34-8EF6-D0273A4F28FA}"/>
              </a:ext>
            </a:extLst>
          </p:cNvPr>
          <p:cNvPicPr>
            <a:picLocks noGrp="1" noChangeAspect="1"/>
          </p:cNvPicPr>
          <p:nvPr>
            <p:ph idx="1"/>
          </p:nvPr>
        </p:nvPicPr>
        <p:blipFill rotWithShape="1">
          <a:blip r:embed="rId3">
            <a:extLst>
              <a:ext uri="{28A0092B-C50C-407E-A947-70E740481C1C}">
                <a14:useLocalDpi xmlns:a14="http://schemas.microsoft.com/office/drawing/2010/main"/>
              </a:ext>
            </a:extLst>
          </a:blip>
          <a:srcRect t="-27"/>
          <a:stretch/>
        </p:blipFill>
        <p:spPr>
          <a:xfrm>
            <a:off x="-182960" y="0"/>
            <a:ext cx="12657221" cy="5681432"/>
          </a:xfrm>
        </p:spPr>
      </p:pic>
      <p:sp>
        <p:nvSpPr>
          <p:cNvPr id="4" name="Segnaposto piè di pagina 3">
            <a:extLst>
              <a:ext uri="{FF2B5EF4-FFF2-40B4-BE49-F238E27FC236}">
                <a16:creationId xmlns:a16="http://schemas.microsoft.com/office/drawing/2014/main" id="{21EA7D82-F89A-5977-E5E0-FAB5F2C468BA}"/>
              </a:ext>
            </a:extLst>
          </p:cNvPr>
          <p:cNvSpPr>
            <a:spLocks noGrp="1"/>
          </p:cNvSpPr>
          <p:nvPr>
            <p:ph type="ftr" sz="quarter" idx="10"/>
          </p:nvPr>
        </p:nvSpPr>
        <p:spPr bwMode="auto">
          <a:xfrm>
            <a:off x="104269" y="6508969"/>
            <a:ext cx="8791575" cy="342900"/>
          </a:xfrm>
        </p:spPr>
        <p:txBody>
          <a:bodyPr/>
          <a:lstStyle/>
          <a:p>
            <a:pPr>
              <a:defRPr/>
            </a:pPr>
            <a:r>
              <a:rPr lang="it-IT" dirty="0"/>
              <a:t>Enzo Capone - GÉANT</a:t>
            </a:r>
            <a:endParaRPr lang="en-US" dirty="0"/>
          </a:p>
        </p:txBody>
      </p:sp>
    </p:spTree>
    <p:extLst>
      <p:ext uri="{BB962C8B-B14F-4D97-AF65-F5344CB8AC3E}">
        <p14:creationId xmlns:p14="http://schemas.microsoft.com/office/powerpoint/2010/main" val="2638424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text, wall, indoor, computer&#10;&#10;Description automatically generated">
            <a:extLst>
              <a:ext uri="{FF2B5EF4-FFF2-40B4-BE49-F238E27FC236}">
                <a16:creationId xmlns:a16="http://schemas.microsoft.com/office/drawing/2014/main" id="{B0D7559D-E7F6-4ADE-8978-D2F1AA09C55C}"/>
              </a:ext>
            </a:extLst>
          </p:cNvPr>
          <p:cNvPicPr>
            <a:picLocks noGrp="1" noChangeAspect="1"/>
          </p:cNvPicPr>
          <p:nvPr>
            <p:ph idx="1"/>
          </p:nvPr>
        </p:nvPicPr>
        <p:blipFill rotWithShape="1">
          <a:blip r:embed="rId5">
            <a:extLst>
              <a:ext uri="{28A0092B-C50C-407E-A947-70E740481C1C}">
                <a14:useLocalDpi xmlns:a14="http://schemas.microsoft.com/office/drawing/2010/main"/>
              </a:ext>
            </a:extLst>
          </a:blip>
          <a:srcRect b="-1"/>
          <a:stretch/>
        </p:blipFill>
        <p:spPr>
          <a:xfrm>
            <a:off x="20" y="1282"/>
            <a:ext cx="12191980" cy="6856718"/>
          </a:xfrm>
          <a:prstGeom prst="rect">
            <a:avLst/>
          </a:prstGeom>
        </p:spPr>
      </p:pic>
      <p:pic>
        <p:nvPicPr>
          <p:cNvPr id="3" name="Picture 2" descr="Graphical user interface, text, application&#10;&#10;Description automatically generated">
            <a:extLst>
              <a:ext uri="{FF2B5EF4-FFF2-40B4-BE49-F238E27FC236}">
                <a16:creationId xmlns:a16="http://schemas.microsoft.com/office/drawing/2014/main" id="{D40E1C43-F673-5C35-CAAE-96270A008D4A}"/>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938751" y="984195"/>
            <a:ext cx="3810000" cy="2314575"/>
          </a:xfrm>
          <a:prstGeom prst="rect">
            <a:avLst/>
          </a:prstGeom>
        </p:spPr>
      </p:pic>
      <p:pic>
        <p:nvPicPr>
          <p:cNvPr id="6" name="Picture 5" descr="Graphical user interface&#10;&#10;Description automatically generated">
            <a:extLst>
              <a:ext uri="{FF2B5EF4-FFF2-40B4-BE49-F238E27FC236}">
                <a16:creationId xmlns:a16="http://schemas.microsoft.com/office/drawing/2014/main" id="{437539E7-9760-52D5-E6AE-02F4F70EFFDC}"/>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458851" y="2271712"/>
            <a:ext cx="3400425" cy="4143375"/>
          </a:xfrm>
          <a:prstGeom prst="rect">
            <a:avLst/>
          </a:prstGeom>
        </p:spPr>
      </p:pic>
      <p:pic>
        <p:nvPicPr>
          <p:cNvPr id="4" name="Picture 3" descr="Graphical user interface, text, application, email&#10;&#10;Description automatically generated">
            <a:extLst>
              <a:ext uri="{FF2B5EF4-FFF2-40B4-BE49-F238E27FC236}">
                <a16:creationId xmlns:a16="http://schemas.microsoft.com/office/drawing/2014/main" id="{58445907-4E10-F60D-30E8-AE8C30B085D7}"/>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4988771" y="236483"/>
            <a:ext cx="7203229" cy="4507661"/>
          </a:xfrm>
          <a:prstGeom prst="rect">
            <a:avLst/>
          </a:prstGeom>
        </p:spPr>
      </p:pic>
      <p:pic>
        <p:nvPicPr>
          <p:cNvPr id="2" name="dial-up-modem-01">
            <a:hlinkClick r:id="" action="ppaction://media"/>
            <a:extLst>
              <a:ext uri="{FF2B5EF4-FFF2-40B4-BE49-F238E27FC236}">
                <a16:creationId xmlns:a16="http://schemas.microsoft.com/office/drawing/2014/main" id="{050CD035-D36C-19E2-FE4E-753C1BCEF56C}"/>
              </a:ext>
            </a:extLst>
          </p:cNvPr>
          <p:cNvPicPr>
            <a:picLocks noChangeAspect="1"/>
          </p:cNvPicPr>
          <p:nvPr>
            <a:audioFile r:link="rId1"/>
            <p:extLst>
              <p:ext uri="{DAA4B4D4-6D71-4841-9C94-3DE7FCFB9230}">
                <p14:media xmlns:p14="http://schemas.microsoft.com/office/powerpoint/2010/main" r:embed="rId2">
                  <p14:trim end="11173"/>
                  <p14:fade out="10000"/>
                </p14:media>
              </p:ext>
            </p:extLst>
          </p:nvPr>
        </p:nvPicPr>
        <p:blipFill>
          <a:blip r:embed="rId9"/>
          <a:stretch>
            <a:fillRect/>
          </a:stretch>
        </p:blipFill>
        <p:spPr>
          <a:xfrm>
            <a:off x="6856061" y="4979345"/>
            <a:ext cx="406400" cy="406400"/>
          </a:xfrm>
          <a:prstGeom prst="rect">
            <a:avLst/>
          </a:prstGeom>
        </p:spPr>
      </p:pic>
    </p:spTree>
    <p:extLst>
      <p:ext uri="{BB962C8B-B14F-4D97-AF65-F5344CB8AC3E}">
        <p14:creationId xmlns:p14="http://schemas.microsoft.com/office/powerpoint/2010/main" val="51874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14827" fill="hold"/>
                                        <p:tgtEl>
                                          <p:spTgt spid="2"/>
                                        </p:tgtEl>
                                      </p:cBhvr>
                                    </p:cmd>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21"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A1C7C-CA67-4293-83F4-886E9DEB08D2}"/>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B916EFE0-791E-454A-BF46-FE50C6A39E63}"/>
              </a:ext>
            </a:extLst>
          </p:cNvPr>
          <p:cNvSpPr>
            <a:spLocks noGrp="1"/>
          </p:cNvSpPr>
          <p:nvPr>
            <p:ph type="subTitle" idx="1"/>
          </p:nvPr>
        </p:nvSpPr>
        <p:spPr/>
        <p:txBody>
          <a:bodyPr/>
          <a:lstStyle/>
          <a:p>
            <a:endParaRPr lang="en-GB"/>
          </a:p>
        </p:txBody>
      </p:sp>
      <p:pic>
        <p:nvPicPr>
          <p:cNvPr id="5" name="Picture 4" descr="A hand holding a touch screen device&#10;&#10;Description automatically generated with low confidence">
            <a:extLst>
              <a:ext uri="{FF2B5EF4-FFF2-40B4-BE49-F238E27FC236}">
                <a16:creationId xmlns:a16="http://schemas.microsoft.com/office/drawing/2014/main" id="{DC87539B-53C3-4C85-8AF5-09387AE2AD6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642953"/>
            <a:ext cx="12192000" cy="12192000"/>
          </a:xfrm>
          <a:prstGeom prst="rect">
            <a:avLst/>
          </a:prstGeom>
        </p:spPr>
      </p:pic>
    </p:spTree>
    <p:extLst>
      <p:ext uri="{BB962C8B-B14F-4D97-AF65-F5344CB8AC3E}">
        <p14:creationId xmlns:p14="http://schemas.microsoft.com/office/powerpoint/2010/main" val="1208373862"/>
      </p:ext>
    </p:extLst>
  </p:cSld>
  <p:clrMapOvr>
    <a:masterClrMapping/>
  </p:clrMapOvr>
</p:sld>
</file>

<file path=ppt/theme/theme1.xml><?xml version="1.0" encoding="utf-8"?>
<a:theme xmlns:a="http://schemas.openxmlformats.org/drawingml/2006/main" name="Tema di Office">
  <a:themeElements>
    <a:clrScheme name="WS23">
      <a:dk1>
        <a:sysClr val="windowText" lastClr="000000"/>
      </a:dk1>
      <a:lt1>
        <a:sysClr val="window" lastClr="FFFFFF"/>
      </a:lt1>
      <a:dk2>
        <a:srgbClr val="002060"/>
      </a:dk2>
      <a:lt2>
        <a:srgbClr val="FFC000"/>
      </a:lt2>
      <a:accent1>
        <a:srgbClr val="002D89"/>
      </a:accent1>
      <a:accent2>
        <a:srgbClr val="FFAA10"/>
      </a:accent2>
      <a:accent3>
        <a:srgbClr val="F4028F"/>
      </a:accent3>
      <a:accent4>
        <a:srgbClr val="2F75FF"/>
      </a:accent4>
      <a:accent5>
        <a:srgbClr val="FFFFFF"/>
      </a:accent5>
      <a:accent6>
        <a:srgbClr val="034A90"/>
      </a:accent6>
      <a:hlink>
        <a:srgbClr val="0563C1"/>
      </a:hlink>
      <a:folHlink>
        <a:srgbClr val="C849D4"/>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309</TotalTime>
  <Words>1038</Words>
  <Application>Microsoft Office PowerPoint</Application>
  <DocSecurity>0</DocSecurity>
  <PresentationFormat>Widescreen</PresentationFormat>
  <Paragraphs>113</Paragraphs>
  <Slides>22</Slides>
  <Notes>10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Segoe UI Semibold</vt:lpstr>
      <vt:lpstr>Calibri</vt:lpstr>
      <vt:lpstr>Rubik Medium</vt:lpstr>
      <vt:lpstr>Rubik</vt:lpstr>
      <vt:lpstr>Tema di Office</vt:lpstr>
      <vt:lpstr>I dati oltre la rete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Sample, sequence, analyse, drop, repeat…</vt:lpstr>
      <vt:lpstr>PowerPoint Presentation</vt:lpstr>
      <vt:lpstr>OCRE Framework</vt:lpstr>
      <vt:lpstr>PowerPoint Presentation</vt:lpstr>
      <vt:lpstr>Science facilities timescale</vt:lpstr>
      <vt:lpstr>PowerPoint Presentation</vt:lpstr>
      <vt:lpstr>Previsioni di traffico intercontinentale</vt:lpstr>
      <vt:lpstr>PowerPoint Presentation</vt:lpstr>
      <vt:lpstr>Grazie!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Titolo</dc:title>
  <dc:subject/>
  <dc:creator>Carlo Volpe</dc:creator>
  <cp:keywords/>
  <dc:description/>
  <cp:lastModifiedBy>Enzo Capone</cp:lastModifiedBy>
  <cp:revision>20</cp:revision>
  <dcterms:created xsi:type="dcterms:W3CDTF">2022-10-04T12:42:30Z</dcterms:created>
  <dcterms:modified xsi:type="dcterms:W3CDTF">2023-11-07T16:55:31Z</dcterms:modified>
  <cp:category/>
  <dc:identifier/>
  <cp:contentStatus/>
  <dc:language/>
  <cp:version/>
</cp:coreProperties>
</file>