
<file path=[Content_Types].xml><?xml version="1.0" encoding="utf-8"?>
<Types xmlns="http://schemas.openxmlformats.org/package/2006/content-types">
  <Default Extension="glb" ContentType="model/gltf.binary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36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63" r:id="rId5"/>
    <p:sldId id="267" r:id="rId6"/>
    <p:sldId id="259" r:id="rId7"/>
    <p:sldId id="260" r:id="rId8"/>
    <p:sldId id="262" r:id="rId9"/>
    <p:sldId id="264" r:id="rId10"/>
    <p:sldId id="272" r:id="rId11"/>
    <p:sldId id="270" r:id="rId12"/>
    <p:sldId id="266" r:id="rId13"/>
    <p:sldId id="271" r:id="rId14"/>
    <p:sldId id="268" r:id="rId15"/>
    <p:sldId id="273" r:id="rId16"/>
    <p:sldId id="26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1584">
          <p15:clr>
            <a:srgbClr val="A4A3A4"/>
          </p15:clr>
        </p15:guide>
        <p15:guide id="3">
          <p15:clr>
            <a:srgbClr val="A4A3A4"/>
          </p15:clr>
        </p15:guide>
        <p15:guide id="4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7197"/>
    <a:srgbClr val="70AD47"/>
    <a:srgbClr val="F2FDF7"/>
    <a:srgbClr val="FFFDB5"/>
    <a:srgbClr val="FFE95C"/>
    <a:srgbClr val="800040"/>
    <a:srgbClr val="FF0080"/>
    <a:srgbClr val="5D7E9D"/>
    <a:srgbClr val="19191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1F3F00-5726-4E58-877B-48414AC21C03}" v="1112" dt="2023-02-22T08:36:06.4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03" autoAdjust="0"/>
    <p:restoredTop sz="94660"/>
  </p:normalViewPr>
  <p:slideViewPr>
    <p:cSldViewPr snapToGrid="0">
      <p:cViewPr varScale="1">
        <p:scale>
          <a:sx n="64" d="100"/>
          <a:sy n="64" d="100"/>
        </p:scale>
        <p:origin x="1770" y="72"/>
      </p:cViewPr>
      <p:guideLst>
        <p:guide orient="horz" pos="4319"/>
        <p:guide orient="horz" pos="1584"/>
        <p:guide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PANELLA SARA" userId="40e73109-4a29-4275-82fe-c9cda443e417" providerId="ADAL" clId="{E07171CE-CE62-498C-8F17-0CA2B5FD784F}"/>
    <pc:docChg chg="custSel modSld">
      <pc:chgData name="CAMPANELLA SARA" userId="40e73109-4a29-4275-82fe-c9cda443e417" providerId="ADAL" clId="{E07171CE-CE62-498C-8F17-0CA2B5FD784F}" dt="2023-02-13T10:25:19.949" v="1186" actId="1076"/>
      <pc:docMkLst>
        <pc:docMk/>
      </pc:docMkLst>
      <pc:sldChg chg="modNotesTx">
        <pc:chgData name="CAMPANELLA SARA" userId="40e73109-4a29-4275-82fe-c9cda443e417" providerId="ADAL" clId="{E07171CE-CE62-498C-8F17-0CA2B5FD784F}" dt="2023-02-13T09:41:29.363" v="56" actId="6549"/>
        <pc:sldMkLst>
          <pc:docMk/>
          <pc:sldMk cId="492427018" sldId="258"/>
        </pc:sldMkLst>
      </pc:sldChg>
      <pc:sldChg chg="modNotesTx">
        <pc:chgData name="CAMPANELLA SARA" userId="40e73109-4a29-4275-82fe-c9cda443e417" providerId="ADAL" clId="{E07171CE-CE62-498C-8F17-0CA2B5FD784F}" dt="2023-02-13T09:41:21.870" v="5" actId="20577"/>
        <pc:sldMkLst>
          <pc:docMk/>
          <pc:sldMk cId="3682152639" sldId="259"/>
        </pc:sldMkLst>
      </pc:sldChg>
      <pc:sldChg chg="modNotesTx">
        <pc:chgData name="CAMPANELLA SARA" userId="40e73109-4a29-4275-82fe-c9cda443e417" providerId="ADAL" clId="{E07171CE-CE62-498C-8F17-0CA2B5FD784F}" dt="2023-02-13T09:41:16.732" v="4" actId="20577"/>
        <pc:sldMkLst>
          <pc:docMk/>
          <pc:sldMk cId="1889265438" sldId="260"/>
        </pc:sldMkLst>
      </pc:sldChg>
      <pc:sldChg chg="modSp mod modNotesTx">
        <pc:chgData name="CAMPANELLA SARA" userId="40e73109-4a29-4275-82fe-c9cda443e417" providerId="ADAL" clId="{E07171CE-CE62-498C-8F17-0CA2B5FD784F}" dt="2023-02-13T10:10:39.719" v="657" actId="14100"/>
        <pc:sldMkLst>
          <pc:docMk/>
          <pc:sldMk cId="3043831979" sldId="262"/>
        </pc:sldMkLst>
        <pc:spChg chg="mod">
          <ac:chgData name="CAMPANELLA SARA" userId="40e73109-4a29-4275-82fe-c9cda443e417" providerId="ADAL" clId="{E07171CE-CE62-498C-8F17-0CA2B5FD784F}" dt="2023-02-13T10:10:31.808" v="654" actId="20577"/>
          <ac:spMkLst>
            <pc:docMk/>
            <pc:sldMk cId="3043831979" sldId="262"/>
            <ac:spMk id="3" creationId="{5175F788-4CEC-F1E9-FF52-86E6CC106E20}"/>
          </ac:spMkLst>
        </pc:spChg>
        <pc:picChg chg="mod">
          <ac:chgData name="CAMPANELLA SARA" userId="40e73109-4a29-4275-82fe-c9cda443e417" providerId="ADAL" clId="{E07171CE-CE62-498C-8F17-0CA2B5FD784F}" dt="2023-02-13T10:10:39.719" v="657" actId="14100"/>
          <ac:picMkLst>
            <pc:docMk/>
            <pc:sldMk cId="3043831979" sldId="262"/>
            <ac:picMk id="7" creationId="{A2334DF6-5967-BB9E-FF5C-F5BDE941C54B}"/>
          </ac:picMkLst>
        </pc:picChg>
      </pc:sldChg>
      <pc:sldChg chg="addSp delSp modSp mod modNotesTx">
        <pc:chgData name="CAMPANELLA SARA" userId="40e73109-4a29-4275-82fe-c9cda443e417" providerId="ADAL" clId="{E07171CE-CE62-498C-8F17-0CA2B5FD784F}" dt="2023-02-13T10:15:00.362" v="668" actId="1076"/>
        <pc:sldMkLst>
          <pc:docMk/>
          <pc:sldMk cId="1296390420" sldId="263"/>
        </pc:sldMkLst>
        <pc:picChg chg="add mod">
          <ac:chgData name="CAMPANELLA SARA" userId="40e73109-4a29-4275-82fe-c9cda443e417" providerId="ADAL" clId="{E07171CE-CE62-498C-8F17-0CA2B5FD784F}" dt="2023-02-13T10:15:00.362" v="668" actId="1076"/>
          <ac:picMkLst>
            <pc:docMk/>
            <pc:sldMk cId="1296390420" sldId="263"/>
            <ac:picMk id="6" creationId="{7C9F1E38-4061-FA18-7BFE-62BA75A4DEA2}"/>
          </ac:picMkLst>
        </pc:picChg>
        <pc:picChg chg="del">
          <ac:chgData name="CAMPANELLA SARA" userId="40e73109-4a29-4275-82fe-c9cda443e417" providerId="ADAL" clId="{E07171CE-CE62-498C-8F17-0CA2B5FD784F}" dt="2023-02-13T10:14:35.245" v="658" actId="478"/>
          <ac:picMkLst>
            <pc:docMk/>
            <pc:sldMk cId="1296390420" sldId="263"/>
            <ac:picMk id="14" creationId="{9EAD41BD-5753-399F-BE44-0813815EEE58}"/>
          </ac:picMkLst>
        </pc:picChg>
      </pc:sldChg>
      <pc:sldChg chg="modSp mod modNotesTx">
        <pc:chgData name="CAMPANELLA SARA" userId="40e73109-4a29-4275-82fe-c9cda443e417" providerId="ADAL" clId="{E07171CE-CE62-498C-8F17-0CA2B5FD784F}" dt="2023-02-13T10:09:28.902" v="628" actId="20577"/>
        <pc:sldMkLst>
          <pc:docMk/>
          <pc:sldMk cId="4221721706" sldId="264"/>
        </pc:sldMkLst>
        <pc:spChg chg="mod">
          <ac:chgData name="CAMPANELLA SARA" userId="40e73109-4a29-4275-82fe-c9cda443e417" providerId="ADAL" clId="{E07171CE-CE62-498C-8F17-0CA2B5FD784F}" dt="2023-02-13T09:44:40.580" v="126" actId="20577"/>
          <ac:spMkLst>
            <pc:docMk/>
            <pc:sldMk cId="4221721706" sldId="264"/>
            <ac:spMk id="3" creationId="{4FA31761-38E1-703B-32A0-AF5C2B27ACE7}"/>
          </ac:spMkLst>
        </pc:spChg>
        <pc:spChg chg="mod">
          <ac:chgData name="CAMPANELLA SARA" userId="40e73109-4a29-4275-82fe-c9cda443e417" providerId="ADAL" clId="{E07171CE-CE62-498C-8F17-0CA2B5FD784F}" dt="2023-02-13T10:09:14.538" v="627" actId="1076"/>
          <ac:spMkLst>
            <pc:docMk/>
            <pc:sldMk cId="4221721706" sldId="264"/>
            <ac:spMk id="7" creationId="{BFC8BEE7-5A40-27D4-0074-660841D75241}"/>
          </ac:spMkLst>
        </pc:spChg>
        <pc:spChg chg="mod">
          <ac:chgData name="CAMPANELLA SARA" userId="40e73109-4a29-4275-82fe-c9cda443e417" providerId="ADAL" clId="{E07171CE-CE62-498C-8F17-0CA2B5FD784F}" dt="2023-02-13T10:09:11.668" v="626" actId="1076"/>
          <ac:spMkLst>
            <pc:docMk/>
            <pc:sldMk cId="4221721706" sldId="264"/>
            <ac:spMk id="11" creationId="{7FBD7F07-13AF-C8AE-D5B7-55CD8EA99E14}"/>
          </ac:spMkLst>
        </pc:spChg>
      </pc:sldChg>
      <pc:sldChg chg="modSp mod">
        <pc:chgData name="CAMPANELLA SARA" userId="40e73109-4a29-4275-82fe-c9cda443e417" providerId="ADAL" clId="{E07171CE-CE62-498C-8F17-0CA2B5FD784F}" dt="2023-02-13T10:10:04.294" v="638" actId="20577"/>
        <pc:sldMkLst>
          <pc:docMk/>
          <pc:sldMk cId="527420844" sldId="266"/>
        </pc:sldMkLst>
        <pc:spChg chg="mod">
          <ac:chgData name="CAMPANELLA SARA" userId="40e73109-4a29-4275-82fe-c9cda443e417" providerId="ADAL" clId="{E07171CE-CE62-498C-8F17-0CA2B5FD784F}" dt="2023-02-13T09:44:51.017" v="132" actId="20577"/>
          <ac:spMkLst>
            <pc:docMk/>
            <pc:sldMk cId="527420844" sldId="266"/>
            <ac:spMk id="3" creationId="{EB5DB3C8-7DA0-6F00-A244-6DF8CAF4FEBE}"/>
          </ac:spMkLst>
        </pc:spChg>
        <pc:spChg chg="mod">
          <ac:chgData name="CAMPANELLA SARA" userId="40e73109-4a29-4275-82fe-c9cda443e417" providerId="ADAL" clId="{E07171CE-CE62-498C-8F17-0CA2B5FD784F}" dt="2023-02-13T10:10:04.294" v="638" actId="20577"/>
          <ac:spMkLst>
            <pc:docMk/>
            <pc:sldMk cId="527420844" sldId="266"/>
            <ac:spMk id="8" creationId="{0505D9C6-97F3-DCCE-6DEA-C8BC2E722B19}"/>
          </ac:spMkLst>
        </pc:spChg>
      </pc:sldChg>
      <pc:sldChg chg="modSp mod modNotesTx">
        <pc:chgData name="CAMPANELLA SARA" userId="40e73109-4a29-4275-82fe-c9cda443e417" providerId="ADAL" clId="{E07171CE-CE62-498C-8F17-0CA2B5FD784F}" dt="2023-02-13T09:40:59.932" v="1" actId="20577"/>
        <pc:sldMkLst>
          <pc:docMk/>
          <pc:sldMk cId="4292568499" sldId="267"/>
        </pc:sldMkLst>
        <pc:picChg chg="mod">
          <ac:chgData name="CAMPANELLA SARA" userId="40e73109-4a29-4275-82fe-c9cda443e417" providerId="ADAL" clId="{E07171CE-CE62-498C-8F17-0CA2B5FD784F}" dt="2023-02-13T09:40:53.207" v="0" actId="1076"/>
          <ac:picMkLst>
            <pc:docMk/>
            <pc:sldMk cId="4292568499" sldId="267"/>
            <ac:picMk id="11" creationId="{E7BE4829-EF4F-7872-CCAA-FA0381D6BA2A}"/>
          </ac:picMkLst>
        </pc:picChg>
      </pc:sldChg>
      <pc:sldChg chg="modSp mod modNotesTx">
        <pc:chgData name="CAMPANELLA SARA" userId="40e73109-4a29-4275-82fe-c9cda443e417" providerId="ADAL" clId="{E07171CE-CE62-498C-8F17-0CA2B5FD784F}" dt="2023-02-13T10:03:32.268" v="506" actId="20577"/>
        <pc:sldMkLst>
          <pc:docMk/>
          <pc:sldMk cId="763942288" sldId="268"/>
        </pc:sldMkLst>
        <pc:spChg chg="mod">
          <ac:chgData name="CAMPANELLA SARA" userId="40e73109-4a29-4275-82fe-c9cda443e417" providerId="ADAL" clId="{E07171CE-CE62-498C-8F17-0CA2B5FD784F}" dt="2023-02-13T09:43:15.735" v="71" actId="207"/>
          <ac:spMkLst>
            <pc:docMk/>
            <pc:sldMk cId="763942288" sldId="268"/>
            <ac:spMk id="7" creationId="{49DDE427-9E7F-980B-18B0-9C9C78FD5E78}"/>
          </ac:spMkLst>
        </pc:spChg>
        <pc:spChg chg="mod">
          <ac:chgData name="CAMPANELLA SARA" userId="40e73109-4a29-4275-82fe-c9cda443e417" providerId="ADAL" clId="{E07171CE-CE62-498C-8F17-0CA2B5FD784F}" dt="2023-02-13T10:03:32.268" v="506" actId="20577"/>
          <ac:spMkLst>
            <pc:docMk/>
            <pc:sldMk cId="763942288" sldId="268"/>
            <ac:spMk id="8" creationId="{BD8CB084-1EDB-FB42-1A31-765889876368}"/>
          </ac:spMkLst>
        </pc:spChg>
        <pc:graphicFrameChg chg="mod">
          <ac:chgData name="CAMPANELLA SARA" userId="40e73109-4a29-4275-82fe-c9cda443e417" providerId="ADAL" clId="{E07171CE-CE62-498C-8F17-0CA2B5FD784F}" dt="2023-02-13T09:43:32.260" v="81"/>
          <ac:graphicFrameMkLst>
            <pc:docMk/>
            <pc:sldMk cId="763942288" sldId="268"/>
            <ac:graphicFrameMk id="6" creationId="{950E42E6-B79E-1E81-E026-E322002E8FA7}"/>
          </ac:graphicFrameMkLst>
        </pc:graphicFrameChg>
        <pc:cxnChg chg="mod">
          <ac:chgData name="CAMPANELLA SARA" userId="40e73109-4a29-4275-82fe-c9cda443e417" providerId="ADAL" clId="{E07171CE-CE62-498C-8F17-0CA2B5FD784F}" dt="2023-02-13T09:43:50.223" v="104" actId="1036"/>
          <ac:cxnSpMkLst>
            <pc:docMk/>
            <pc:sldMk cId="763942288" sldId="268"/>
            <ac:cxnSpMk id="10" creationId="{1ADA11B9-3CF4-654D-7385-C8E1136DA222}"/>
          </ac:cxnSpMkLst>
        </pc:cxnChg>
        <pc:cxnChg chg="mod">
          <ac:chgData name="CAMPANELLA SARA" userId="40e73109-4a29-4275-82fe-c9cda443e417" providerId="ADAL" clId="{E07171CE-CE62-498C-8F17-0CA2B5FD784F}" dt="2023-02-13T09:43:36.687" v="82" actId="14100"/>
          <ac:cxnSpMkLst>
            <pc:docMk/>
            <pc:sldMk cId="763942288" sldId="268"/>
            <ac:cxnSpMk id="17" creationId="{76C1423B-7F2F-938F-35BB-32400DE0B7BE}"/>
          </ac:cxnSpMkLst>
        </pc:cxnChg>
        <pc:cxnChg chg="mod">
          <ac:chgData name="CAMPANELLA SARA" userId="40e73109-4a29-4275-82fe-c9cda443e417" providerId="ADAL" clId="{E07171CE-CE62-498C-8F17-0CA2B5FD784F}" dt="2023-02-13T09:43:53.515" v="105" actId="14100"/>
          <ac:cxnSpMkLst>
            <pc:docMk/>
            <pc:sldMk cId="763942288" sldId="268"/>
            <ac:cxnSpMk id="22" creationId="{F3C2248C-45CB-8F24-3939-6A7CE1154254}"/>
          </ac:cxnSpMkLst>
        </pc:cxnChg>
      </pc:sldChg>
      <pc:sldChg chg="modSp mod">
        <pc:chgData name="CAMPANELLA SARA" userId="40e73109-4a29-4275-82fe-c9cda443e417" providerId="ADAL" clId="{E07171CE-CE62-498C-8F17-0CA2B5FD784F}" dt="2023-02-13T09:41:52.616" v="58" actId="207"/>
        <pc:sldMkLst>
          <pc:docMk/>
          <pc:sldMk cId="3558329165" sldId="269"/>
        </pc:sldMkLst>
        <pc:spChg chg="mod">
          <ac:chgData name="CAMPANELLA SARA" userId="40e73109-4a29-4275-82fe-c9cda443e417" providerId="ADAL" clId="{E07171CE-CE62-498C-8F17-0CA2B5FD784F}" dt="2023-02-13T09:41:52.616" v="58" actId="207"/>
          <ac:spMkLst>
            <pc:docMk/>
            <pc:sldMk cId="3558329165" sldId="269"/>
            <ac:spMk id="6" creationId="{BD9DE766-4CA4-4486-5267-389246C2CA21}"/>
          </ac:spMkLst>
        </pc:spChg>
      </pc:sldChg>
      <pc:sldChg chg="addSp delSp modSp mod">
        <pc:chgData name="CAMPANELLA SARA" userId="40e73109-4a29-4275-82fe-c9cda443e417" providerId="ADAL" clId="{E07171CE-CE62-498C-8F17-0CA2B5FD784F}" dt="2023-02-13T10:24:28.483" v="1182" actId="1076"/>
        <pc:sldMkLst>
          <pc:docMk/>
          <pc:sldMk cId="784605279" sldId="270"/>
        </pc:sldMkLst>
        <pc:spChg chg="del mod">
          <ac:chgData name="CAMPANELLA SARA" userId="40e73109-4a29-4275-82fe-c9cda443e417" providerId="ADAL" clId="{E07171CE-CE62-498C-8F17-0CA2B5FD784F}" dt="2023-02-13T10:15:39.626" v="670" actId="478"/>
          <ac:spMkLst>
            <pc:docMk/>
            <pc:sldMk cId="784605279" sldId="270"/>
            <ac:spMk id="2" creationId="{1AD2BE00-6B5F-4D13-5CF3-17C486103FEB}"/>
          </ac:spMkLst>
        </pc:spChg>
        <pc:spChg chg="mod">
          <ac:chgData name="CAMPANELLA SARA" userId="40e73109-4a29-4275-82fe-c9cda443e417" providerId="ADAL" clId="{E07171CE-CE62-498C-8F17-0CA2B5FD784F}" dt="2023-02-13T10:16:23.637" v="703" actId="20577"/>
          <ac:spMkLst>
            <pc:docMk/>
            <pc:sldMk cId="784605279" sldId="270"/>
            <ac:spMk id="3" creationId="{51661202-721E-F3C9-C100-7A1433AF96EE}"/>
          </ac:spMkLst>
        </pc:spChg>
        <pc:spChg chg="add mod">
          <ac:chgData name="CAMPANELLA SARA" userId="40e73109-4a29-4275-82fe-c9cda443e417" providerId="ADAL" clId="{E07171CE-CE62-498C-8F17-0CA2B5FD784F}" dt="2023-02-13T10:24:23.659" v="1181" actId="1076"/>
          <ac:spMkLst>
            <pc:docMk/>
            <pc:sldMk cId="784605279" sldId="270"/>
            <ac:spMk id="8" creationId="{4DA4B0DB-DB33-5C61-D0BC-C517B65F9AA9}"/>
          </ac:spMkLst>
        </pc:spChg>
        <pc:spChg chg="add mod">
          <ac:chgData name="CAMPANELLA SARA" userId="40e73109-4a29-4275-82fe-c9cda443e417" providerId="ADAL" clId="{E07171CE-CE62-498C-8F17-0CA2B5FD784F}" dt="2023-02-13T10:24:28.483" v="1182" actId="1076"/>
          <ac:spMkLst>
            <pc:docMk/>
            <pc:sldMk cId="784605279" sldId="270"/>
            <ac:spMk id="9" creationId="{923B85A1-84FA-C90E-6F9F-456D8DB1F631}"/>
          </ac:spMkLst>
        </pc:spChg>
        <pc:spChg chg="add mod">
          <ac:chgData name="CAMPANELLA SARA" userId="40e73109-4a29-4275-82fe-c9cda443e417" providerId="ADAL" clId="{E07171CE-CE62-498C-8F17-0CA2B5FD784F}" dt="2023-02-13T10:24:17.574" v="1179" actId="1076"/>
          <ac:spMkLst>
            <pc:docMk/>
            <pc:sldMk cId="784605279" sldId="270"/>
            <ac:spMk id="10" creationId="{57EF84C2-EB5E-8EBF-041A-FF9EFB816D6A}"/>
          </ac:spMkLst>
        </pc:spChg>
        <pc:picChg chg="add mod">
          <ac:chgData name="CAMPANELLA SARA" userId="40e73109-4a29-4275-82fe-c9cda443e417" providerId="ADAL" clId="{E07171CE-CE62-498C-8F17-0CA2B5FD784F}" dt="2023-02-13T10:24:20.314" v="1180" actId="1076"/>
          <ac:picMkLst>
            <pc:docMk/>
            <pc:sldMk cId="784605279" sldId="270"/>
            <ac:picMk id="7" creationId="{7F8DE2EA-9E8F-0EDC-C027-5986740DEAF4}"/>
          </ac:picMkLst>
        </pc:picChg>
      </pc:sldChg>
      <pc:sldChg chg="modSp mod">
        <pc:chgData name="CAMPANELLA SARA" userId="40e73109-4a29-4275-82fe-c9cda443e417" providerId="ADAL" clId="{E07171CE-CE62-498C-8F17-0CA2B5FD784F}" dt="2023-02-13T10:25:19.949" v="1186" actId="1076"/>
        <pc:sldMkLst>
          <pc:docMk/>
          <pc:sldMk cId="2977419620" sldId="271"/>
        </pc:sldMkLst>
        <pc:spChg chg="mod">
          <ac:chgData name="CAMPANELLA SARA" userId="40e73109-4a29-4275-82fe-c9cda443e417" providerId="ADAL" clId="{E07171CE-CE62-498C-8F17-0CA2B5FD784F}" dt="2023-02-13T10:25:19.949" v="1186" actId="1076"/>
          <ac:spMkLst>
            <pc:docMk/>
            <pc:sldMk cId="2977419620" sldId="271"/>
            <ac:spMk id="2" creationId="{25F6605B-7B7F-94BA-A59D-4B892CDA2C84}"/>
          </ac:spMkLst>
        </pc:spChg>
        <pc:spChg chg="mod">
          <ac:chgData name="CAMPANELLA SARA" userId="40e73109-4a29-4275-82fe-c9cda443e417" providerId="ADAL" clId="{E07171CE-CE62-498C-8F17-0CA2B5FD784F}" dt="2023-02-13T09:45:39.284" v="174" actId="20577"/>
          <ac:spMkLst>
            <pc:docMk/>
            <pc:sldMk cId="2977419620" sldId="271"/>
            <ac:spMk id="3" creationId="{709AA2A5-0C65-B47F-9D2D-689A7332C7A9}"/>
          </ac:spMkLst>
        </pc:spChg>
      </pc:sldChg>
    </pc:docChg>
  </pc:docChgLst>
  <pc:docChgLst>
    <pc:chgData name="CAMPANELLA SARA" userId="40e73109-4a29-4275-82fe-c9cda443e417" providerId="ADAL" clId="{B41F3F00-5726-4E58-877B-48414AC21C03}"/>
    <pc:docChg chg="undo custSel addSld delSld modSld sldOrd">
      <pc:chgData name="CAMPANELLA SARA" userId="40e73109-4a29-4275-82fe-c9cda443e417" providerId="ADAL" clId="{B41F3F00-5726-4E58-877B-48414AC21C03}" dt="2023-02-22T13:37:27.292" v="3130" actId="20577"/>
      <pc:docMkLst>
        <pc:docMk/>
      </pc:docMkLst>
      <pc:sldChg chg="addSp modSp mod">
        <pc:chgData name="CAMPANELLA SARA" userId="40e73109-4a29-4275-82fe-c9cda443e417" providerId="ADAL" clId="{B41F3F00-5726-4E58-877B-48414AC21C03}" dt="2023-02-18T16:51:54.228" v="1853" actId="313"/>
        <pc:sldMkLst>
          <pc:docMk/>
          <pc:sldMk cId="2388233981" sldId="256"/>
        </pc:sldMkLst>
        <pc:spChg chg="mod">
          <ac:chgData name="CAMPANELLA SARA" userId="40e73109-4a29-4275-82fe-c9cda443e417" providerId="ADAL" clId="{B41F3F00-5726-4E58-877B-48414AC21C03}" dt="2023-02-18T16:41:25.389" v="1813" actId="1076"/>
          <ac:spMkLst>
            <pc:docMk/>
            <pc:sldMk cId="2388233981" sldId="256"/>
            <ac:spMk id="3" creationId="{064174A9-B463-0F4C-84C9-B64EEC5ED449}"/>
          </ac:spMkLst>
        </pc:spChg>
        <pc:spChg chg="mod">
          <ac:chgData name="CAMPANELLA SARA" userId="40e73109-4a29-4275-82fe-c9cda443e417" providerId="ADAL" clId="{B41F3F00-5726-4E58-877B-48414AC21C03}" dt="2023-02-18T16:51:54.228" v="1853" actId="313"/>
          <ac:spMkLst>
            <pc:docMk/>
            <pc:sldMk cId="2388233981" sldId="256"/>
            <ac:spMk id="4" creationId="{A0B13897-8695-1D40-B589-A3520D8F5E47}"/>
          </ac:spMkLst>
        </pc:spChg>
        <pc:picChg chg="add mod">
          <ac:chgData name="CAMPANELLA SARA" userId="40e73109-4a29-4275-82fe-c9cda443e417" providerId="ADAL" clId="{B41F3F00-5726-4E58-877B-48414AC21C03}" dt="2023-02-18T16:51:15.476" v="1851" actId="1076"/>
          <ac:picMkLst>
            <pc:docMk/>
            <pc:sldMk cId="2388233981" sldId="256"/>
            <ac:picMk id="6" creationId="{43AC8DFA-22A6-D841-6138-4CB30625795B}"/>
          </ac:picMkLst>
        </pc:picChg>
      </pc:sldChg>
      <pc:sldChg chg="delSp modSp mod">
        <pc:chgData name="CAMPANELLA SARA" userId="40e73109-4a29-4275-82fe-c9cda443e417" providerId="ADAL" clId="{B41F3F00-5726-4E58-877B-48414AC21C03}" dt="2023-02-18T18:48:44.126" v="2304" actId="1076"/>
        <pc:sldMkLst>
          <pc:docMk/>
          <pc:sldMk cId="169105488" sldId="257"/>
        </pc:sldMkLst>
        <pc:spChg chg="mod">
          <ac:chgData name="CAMPANELLA SARA" userId="40e73109-4a29-4275-82fe-c9cda443e417" providerId="ADAL" clId="{B41F3F00-5726-4E58-877B-48414AC21C03}" dt="2023-02-18T12:04:50.460" v="21" actId="20577"/>
          <ac:spMkLst>
            <pc:docMk/>
            <pc:sldMk cId="169105488" sldId="257"/>
            <ac:spMk id="3" creationId="{00000000-0000-0000-0000-000000000000}"/>
          </ac:spMkLst>
        </pc:spChg>
        <pc:spChg chg="del">
          <ac:chgData name="CAMPANELLA SARA" userId="40e73109-4a29-4275-82fe-c9cda443e417" providerId="ADAL" clId="{B41F3F00-5726-4E58-877B-48414AC21C03}" dt="2023-02-18T12:04:21.954" v="3" actId="478"/>
          <ac:spMkLst>
            <pc:docMk/>
            <pc:sldMk cId="169105488" sldId="257"/>
            <ac:spMk id="7" creationId="{20CFEA54-3473-5A66-F842-7FDE578EBE6D}"/>
          </ac:spMkLst>
        </pc:spChg>
        <pc:picChg chg="mod">
          <ac:chgData name="CAMPANELLA SARA" userId="40e73109-4a29-4275-82fe-c9cda443e417" providerId="ADAL" clId="{B41F3F00-5726-4E58-877B-48414AC21C03}" dt="2023-02-18T18:48:44.126" v="2304" actId="1076"/>
          <ac:picMkLst>
            <pc:docMk/>
            <pc:sldMk cId="169105488" sldId="257"/>
            <ac:picMk id="9" creationId="{DC6E486F-7081-0C3B-A0BF-BE130A0E6BB8}"/>
          </ac:picMkLst>
        </pc:picChg>
      </pc:sldChg>
      <pc:sldChg chg="modSp mod">
        <pc:chgData name="CAMPANELLA SARA" userId="40e73109-4a29-4275-82fe-c9cda443e417" providerId="ADAL" clId="{B41F3F00-5726-4E58-877B-48414AC21C03}" dt="2023-02-18T16:45:29.509" v="1848" actId="1076"/>
        <pc:sldMkLst>
          <pc:docMk/>
          <pc:sldMk cId="492427018" sldId="258"/>
        </pc:sldMkLst>
        <pc:spChg chg="mod">
          <ac:chgData name="CAMPANELLA SARA" userId="40e73109-4a29-4275-82fe-c9cda443e417" providerId="ADAL" clId="{B41F3F00-5726-4E58-877B-48414AC21C03}" dt="2023-02-18T12:05:41.380" v="107" actId="20577"/>
          <ac:spMkLst>
            <pc:docMk/>
            <pc:sldMk cId="492427018" sldId="258"/>
            <ac:spMk id="6" creationId="{3BCEDC21-C91E-B09D-004F-9B41C3C0D885}"/>
          </ac:spMkLst>
        </pc:spChg>
        <pc:spChg chg="mod">
          <ac:chgData name="CAMPANELLA SARA" userId="40e73109-4a29-4275-82fe-c9cda443e417" providerId="ADAL" clId="{B41F3F00-5726-4E58-877B-48414AC21C03}" dt="2023-02-18T12:05:13.081" v="53" actId="1076"/>
          <ac:spMkLst>
            <pc:docMk/>
            <pc:sldMk cId="492427018" sldId="258"/>
            <ac:spMk id="8" creationId="{E8B44C08-C558-6FEA-6E3E-74DDA01E5503}"/>
          </ac:spMkLst>
        </pc:spChg>
        <pc:spChg chg="mod">
          <ac:chgData name="CAMPANELLA SARA" userId="40e73109-4a29-4275-82fe-c9cda443e417" providerId="ADAL" clId="{B41F3F00-5726-4E58-877B-48414AC21C03}" dt="2023-02-18T12:05:24.241" v="68" actId="1076"/>
          <ac:spMkLst>
            <pc:docMk/>
            <pc:sldMk cId="492427018" sldId="258"/>
            <ac:spMk id="11" creationId="{FB0D6AC9-68C6-E3AA-7A95-F83F0238F46C}"/>
          </ac:spMkLst>
        </pc:spChg>
        <pc:spChg chg="mod">
          <ac:chgData name="CAMPANELLA SARA" userId="40e73109-4a29-4275-82fe-c9cda443e417" providerId="ADAL" clId="{B41F3F00-5726-4E58-877B-48414AC21C03}" dt="2023-02-18T16:45:23.916" v="1847" actId="20577"/>
          <ac:spMkLst>
            <pc:docMk/>
            <pc:sldMk cId="492427018" sldId="258"/>
            <ac:spMk id="12" creationId="{7DCD1000-132B-21C7-F07E-613F57B947A9}"/>
          </ac:spMkLst>
        </pc:spChg>
        <pc:graphicFrameChg chg="mod">
          <ac:chgData name="CAMPANELLA SARA" userId="40e73109-4a29-4275-82fe-c9cda443e417" providerId="ADAL" clId="{B41F3F00-5726-4E58-877B-48414AC21C03}" dt="2023-02-18T12:05:48.672" v="137" actId="1036"/>
          <ac:graphicFrameMkLst>
            <pc:docMk/>
            <pc:sldMk cId="492427018" sldId="258"/>
            <ac:graphicFrameMk id="3" creationId="{D37B7C61-8DF1-F005-74AA-929758CFACED}"/>
          </ac:graphicFrameMkLst>
        </pc:graphicFrameChg>
        <pc:picChg chg="mod">
          <ac:chgData name="CAMPANELLA SARA" userId="40e73109-4a29-4275-82fe-c9cda443e417" providerId="ADAL" clId="{B41F3F00-5726-4E58-877B-48414AC21C03}" dt="2023-02-18T16:45:29.509" v="1848" actId="1076"/>
          <ac:picMkLst>
            <pc:docMk/>
            <pc:sldMk cId="492427018" sldId="258"/>
            <ac:picMk id="14" creationId="{B883BB2D-CCAE-3E15-424F-AEB9CD361BAC}"/>
          </ac:picMkLst>
        </pc:picChg>
      </pc:sldChg>
      <pc:sldChg chg="delSp modSp mod">
        <pc:chgData name="CAMPANELLA SARA" userId="40e73109-4a29-4275-82fe-c9cda443e417" providerId="ADAL" clId="{B41F3F00-5726-4E58-877B-48414AC21C03}" dt="2023-02-18T16:52:11.926" v="1855" actId="1076"/>
        <pc:sldMkLst>
          <pc:docMk/>
          <pc:sldMk cId="3682152639" sldId="259"/>
        </pc:sldMkLst>
        <pc:spChg chg="mod">
          <ac:chgData name="CAMPANELLA SARA" userId="40e73109-4a29-4275-82fe-c9cda443e417" providerId="ADAL" clId="{B41F3F00-5726-4E58-877B-48414AC21C03}" dt="2023-02-18T12:30:58.569" v="862" actId="20577"/>
          <ac:spMkLst>
            <pc:docMk/>
            <pc:sldMk cId="3682152639" sldId="259"/>
            <ac:spMk id="6" creationId="{CC86C629-3424-D351-09A8-E085FCBB069F}"/>
          </ac:spMkLst>
        </pc:spChg>
        <pc:spChg chg="mod">
          <ac:chgData name="CAMPANELLA SARA" userId="40e73109-4a29-4275-82fe-c9cda443e417" providerId="ADAL" clId="{B41F3F00-5726-4E58-877B-48414AC21C03}" dt="2023-02-18T12:09:07.359" v="339" actId="1076"/>
          <ac:spMkLst>
            <pc:docMk/>
            <pc:sldMk cId="3682152639" sldId="259"/>
            <ac:spMk id="29" creationId="{D541EFF5-FC90-7FAB-E2E8-B0DEE335DB1A}"/>
          </ac:spMkLst>
        </pc:spChg>
        <pc:spChg chg="del">
          <ac:chgData name="CAMPANELLA SARA" userId="40e73109-4a29-4275-82fe-c9cda443e417" providerId="ADAL" clId="{B41F3F00-5726-4E58-877B-48414AC21C03}" dt="2023-02-18T12:08:51.869" v="328" actId="478"/>
          <ac:spMkLst>
            <pc:docMk/>
            <pc:sldMk cId="3682152639" sldId="259"/>
            <ac:spMk id="30" creationId="{6B389227-BC64-EDFF-DCAF-B707521D3052}"/>
          </ac:spMkLst>
        </pc:spChg>
        <pc:picChg chg="mod">
          <ac:chgData name="CAMPANELLA SARA" userId="40e73109-4a29-4275-82fe-c9cda443e417" providerId="ADAL" clId="{B41F3F00-5726-4E58-877B-48414AC21C03}" dt="2023-02-18T16:52:11.926" v="1855" actId="1076"/>
          <ac:picMkLst>
            <pc:docMk/>
            <pc:sldMk cId="3682152639" sldId="259"/>
            <ac:picMk id="28" creationId="{502B6B09-A692-C163-E106-8FEDBE99B8DC}"/>
          </ac:picMkLst>
        </pc:picChg>
      </pc:sldChg>
      <pc:sldChg chg="delSp modSp mod">
        <pc:chgData name="CAMPANELLA SARA" userId="40e73109-4a29-4275-82fe-c9cda443e417" providerId="ADAL" clId="{B41F3F00-5726-4E58-877B-48414AC21C03}" dt="2023-02-18T16:40:01.979" v="1809" actId="1037"/>
        <pc:sldMkLst>
          <pc:docMk/>
          <pc:sldMk cId="1889265438" sldId="260"/>
        </pc:sldMkLst>
        <pc:spChg chg="mod">
          <ac:chgData name="CAMPANELLA SARA" userId="40e73109-4a29-4275-82fe-c9cda443e417" providerId="ADAL" clId="{B41F3F00-5726-4E58-877B-48414AC21C03}" dt="2023-02-18T12:31:07.959" v="863" actId="113"/>
          <ac:spMkLst>
            <pc:docMk/>
            <pc:sldMk cId="1889265438" sldId="260"/>
            <ac:spMk id="3" creationId="{AB861E9E-1C3F-E0B3-0D66-BF91CF74C0B3}"/>
          </ac:spMkLst>
        </pc:spChg>
        <pc:spChg chg="mod">
          <ac:chgData name="CAMPANELLA SARA" userId="40e73109-4a29-4275-82fe-c9cda443e417" providerId="ADAL" clId="{B41F3F00-5726-4E58-877B-48414AC21C03}" dt="2023-02-18T16:40:01.979" v="1809" actId="1037"/>
          <ac:spMkLst>
            <pc:docMk/>
            <pc:sldMk cId="1889265438" sldId="260"/>
            <ac:spMk id="9" creationId="{B32CB248-ACF1-8D68-AC75-86989420D765}"/>
          </ac:spMkLst>
        </pc:spChg>
        <pc:spChg chg="mod">
          <ac:chgData name="CAMPANELLA SARA" userId="40e73109-4a29-4275-82fe-c9cda443e417" providerId="ADAL" clId="{B41F3F00-5726-4E58-877B-48414AC21C03}" dt="2023-02-18T16:39:58.347" v="1802" actId="1037"/>
          <ac:spMkLst>
            <pc:docMk/>
            <pc:sldMk cId="1889265438" sldId="260"/>
            <ac:spMk id="10" creationId="{06B2A4F5-C4F4-955A-1CCD-7D983FCC2214}"/>
          </ac:spMkLst>
        </pc:spChg>
        <pc:spChg chg="del">
          <ac:chgData name="CAMPANELLA SARA" userId="40e73109-4a29-4275-82fe-c9cda443e417" providerId="ADAL" clId="{B41F3F00-5726-4E58-877B-48414AC21C03}" dt="2023-02-18T12:09:12.489" v="340" actId="478"/>
          <ac:spMkLst>
            <pc:docMk/>
            <pc:sldMk cId="1889265438" sldId="260"/>
            <ac:spMk id="11" creationId="{56D58F22-5230-DE18-5681-B44EB19CDCBB}"/>
          </ac:spMkLst>
        </pc:spChg>
        <pc:spChg chg="del">
          <ac:chgData name="CAMPANELLA SARA" userId="40e73109-4a29-4275-82fe-c9cda443e417" providerId="ADAL" clId="{B41F3F00-5726-4E58-877B-48414AC21C03}" dt="2023-02-18T12:09:15.437" v="341" actId="478"/>
          <ac:spMkLst>
            <pc:docMk/>
            <pc:sldMk cId="1889265438" sldId="260"/>
            <ac:spMk id="12" creationId="{F5765D6B-D4C0-E9C0-BD98-937DC838C31D}"/>
          </ac:spMkLst>
        </pc:spChg>
        <pc:spChg chg="mod">
          <ac:chgData name="CAMPANELLA SARA" userId="40e73109-4a29-4275-82fe-c9cda443e417" providerId="ADAL" clId="{B41F3F00-5726-4E58-877B-48414AC21C03}" dt="2023-02-18T16:39:52.613" v="1794" actId="1076"/>
          <ac:spMkLst>
            <pc:docMk/>
            <pc:sldMk cId="1889265438" sldId="260"/>
            <ac:spMk id="13" creationId="{625C6832-20A8-86E6-E5E6-5CAA74E8BAC6}"/>
          </ac:spMkLst>
        </pc:spChg>
        <pc:picChg chg="mod">
          <ac:chgData name="CAMPANELLA SARA" userId="40e73109-4a29-4275-82fe-c9cda443e417" providerId="ADAL" clId="{B41F3F00-5726-4E58-877B-48414AC21C03}" dt="2023-02-18T16:39:50.459" v="1793" actId="1076"/>
          <ac:picMkLst>
            <pc:docMk/>
            <pc:sldMk cId="1889265438" sldId="260"/>
            <ac:picMk id="7" creationId="{3F5FB698-5933-4A17-D291-380EB2F050D6}"/>
          </ac:picMkLst>
        </pc:picChg>
      </pc:sldChg>
      <pc:sldChg chg="addSp delSp modSp mod">
        <pc:chgData name="CAMPANELLA SARA" userId="40e73109-4a29-4275-82fe-c9cda443e417" providerId="ADAL" clId="{B41F3F00-5726-4E58-877B-48414AC21C03}" dt="2023-02-18T16:03:51.160" v="1718" actId="1038"/>
        <pc:sldMkLst>
          <pc:docMk/>
          <pc:sldMk cId="3043831979" sldId="262"/>
        </pc:sldMkLst>
        <pc:spChg chg="mod">
          <ac:chgData name="CAMPANELLA SARA" userId="40e73109-4a29-4275-82fe-c9cda443e417" providerId="ADAL" clId="{B41F3F00-5726-4E58-877B-48414AC21C03}" dt="2023-02-18T12:31:16.568" v="864" actId="113"/>
          <ac:spMkLst>
            <pc:docMk/>
            <pc:sldMk cId="3043831979" sldId="262"/>
            <ac:spMk id="3" creationId="{5175F788-4CEC-F1E9-FF52-86E6CC106E20}"/>
          </ac:spMkLst>
        </pc:spChg>
        <pc:spChg chg="add mod">
          <ac:chgData name="CAMPANELLA SARA" userId="40e73109-4a29-4275-82fe-c9cda443e417" providerId="ADAL" clId="{B41F3F00-5726-4E58-877B-48414AC21C03}" dt="2023-02-18T16:03:51.160" v="1718" actId="1038"/>
          <ac:spMkLst>
            <pc:docMk/>
            <pc:sldMk cId="3043831979" sldId="262"/>
            <ac:spMk id="6" creationId="{238E9C52-9C78-B40E-D58F-EF2227655182}"/>
          </ac:spMkLst>
        </pc:spChg>
        <pc:spChg chg="add del mod">
          <ac:chgData name="CAMPANELLA SARA" userId="40e73109-4a29-4275-82fe-c9cda443e417" providerId="ADAL" clId="{B41F3F00-5726-4E58-877B-48414AC21C03}" dt="2023-02-18T12:11:02.848" v="402" actId="478"/>
          <ac:spMkLst>
            <pc:docMk/>
            <pc:sldMk cId="3043831979" sldId="262"/>
            <ac:spMk id="6" creationId="{D7419D23-FC77-0D3C-5547-588A2E1CD451}"/>
          </ac:spMkLst>
        </pc:spChg>
        <pc:spChg chg="add mod">
          <ac:chgData name="CAMPANELLA SARA" userId="40e73109-4a29-4275-82fe-c9cda443e417" providerId="ADAL" clId="{B41F3F00-5726-4E58-877B-48414AC21C03}" dt="2023-02-18T16:03:51.160" v="1718" actId="1038"/>
          <ac:spMkLst>
            <pc:docMk/>
            <pc:sldMk cId="3043831979" sldId="262"/>
            <ac:spMk id="7" creationId="{17C5F88A-9F49-1A3A-1E81-553F50FB36AE}"/>
          </ac:spMkLst>
        </pc:spChg>
        <pc:spChg chg="add mod">
          <ac:chgData name="CAMPANELLA SARA" userId="40e73109-4a29-4275-82fe-c9cda443e417" providerId="ADAL" clId="{B41F3F00-5726-4E58-877B-48414AC21C03}" dt="2023-02-18T16:03:51.160" v="1718" actId="1038"/>
          <ac:spMkLst>
            <pc:docMk/>
            <pc:sldMk cId="3043831979" sldId="262"/>
            <ac:spMk id="8" creationId="{50028A9F-406E-39CE-452E-90C27E601298}"/>
          </ac:spMkLst>
        </pc:spChg>
        <pc:spChg chg="add mod">
          <ac:chgData name="CAMPANELLA SARA" userId="40e73109-4a29-4275-82fe-c9cda443e417" providerId="ADAL" clId="{B41F3F00-5726-4E58-877B-48414AC21C03}" dt="2023-02-18T16:03:51.160" v="1718" actId="1038"/>
          <ac:spMkLst>
            <pc:docMk/>
            <pc:sldMk cId="3043831979" sldId="262"/>
            <ac:spMk id="9" creationId="{33C9B67F-1050-A958-082B-782492CB7AE7}"/>
          </ac:spMkLst>
        </pc:spChg>
        <pc:spChg chg="add del mod">
          <ac:chgData name="CAMPANELLA SARA" userId="40e73109-4a29-4275-82fe-c9cda443e417" providerId="ADAL" clId="{B41F3F00-5726-4E58-877B-48414AC21C03}" dt="2023-02-18T16:03:12.455" v="1669"/>
          <ac:spMkLst>
            <pc:docMk/>
            <pc:sldMk cId="3043831979" sldId="262"/>
            <ac:spMk id="10" creationId="{61FD3C66-B974-8254-975D-A0B0325C960B}"/>
          </ac:spMkLst>
        </pc:spChg>
        <pc:graphicFrameChg chg="add mod modGraphic">
          <ac:chgData name="CAMPANELLA SARA" userId="40e73109-4a29-4275-82fe-c9cda443e417" providerId="ADAL" clId="{B41F3F00-5726-4E58-877B-48414AC21C03}" dt="2023-02-18T16:03:51.160" v="1718" actId="1038"/>
          <ac:graphicFrameMkLst>
            <pc:docMk/>
            <pc:sldMk cId="3043831979" sldId="262"/>
            <ac:graphicFrameMk id="2" creationId="{6C27A98E-6AA2-852C-D848-4A699F69274C}"/>
          </ac:graphicFrameMkLst>
        </pc:graphicFrameChg>
        <pc:picChg chg="del">
          <ac:chgData name="CAMPANELLA SARA" userId="40e73109-4a29-4275-82fe-c9cda443e417" providerId="ADAL" clId="{B41F3F00-5726-4E58-877B-48414AC21C03}" dt="2023-02-18T12:10:43.129" v="360" actId="478"/>
          <ac:picMkLst>
            <pc:docMk/>
            <pc:sldMk cId="3043831979" sldId="262"/>
            <ac:picMk id="7" creationId="{A2334DF6-5967-BB9E-FF5C-F5BDE941C54B}"/>
          </ac:picMkLst>
        </pc:picChg>
      </pc:sldChg>
      <pc:sldChg chg="modSp mod ord">
        <pc:chgData name="CAMPANELLA SARA" userId="40e73109-4a29-4275-82fe-c9cda443e417" providerId="ADAL" clId="{B41F3F00-5726-4E58-877B-48414AC21C03}" dt="2023-02-18T12:30:39.289" v="816" actId="113"/>
        <pc:sldMkLst>
          <pc:docMk/>
          <pc:sldMk cId="1296390420" sldId="263"/>
        </pc:sldMkLst>
        <pc:spChg chg="mod">
          <ac:chgData name="CAMPANELLA SARA" userId="40e73109-4a29-4275-82fe-c9cda443e417" providerId="ADAL" clId="{B41F3F00-5726-4E58-877B-48414AC21C03}" dt="2023-02-18T12:30:39.289" v="816" actId="113"/>
          <ac:spMkLst>
            <pc:docMk/>
            <pc:sldMk cId="1296390420" sldId="263"/>
            <ac:spMk id="3" creationId="{18738500-245F-91C6-A62C-5BC4565C720A}"/>
          </ac:spMkLst>
        </pc:spChg>
      </pc:sldChg>
      <pc:sldChg chg="addSp delSp modSp mod">
        <pc:chgData name="CAMPANELLA SARA" userId="40e73109-4a29-4275-82fe-c9cda443e417" providerId="ADAL" clId="{B41F3F00-5726-4E58-877B-48414AC21C03}" dt="2023-02-22T13:37:27.292" v="3130" actId="20577"/>
        <pc:sldMkLst>
          <pc:docMk/>
          <pc:sldMk cId="4221721706" sldId="264"/>
        </pc:sldMkLst>
        <pc:spChg chg="mod">
          <ac:chgData name="CAMPANELLA SARA" userId="40e73109-4a29-4275-82fe-c9cda443e417" providerId="ADAL" clId="{B41F3F00-5726-4E58-877B-48414AC21C03}" dt="2023-02-18T12:31:30.889" v="865" actId="113"/>
          <ac:spMkLst>
            <pc:docMk/>
            <pc:sldMk cId="4221721706" sldId="264"/>
            <ac:spMk id="3" creationId="{4FA31761-38E1-703B-32A0-AF5C2B27ACE7}"/>
          </ac:spMkLst>
        </pc:spChg>
        <pc:spChg chg="mod">
          <ac:chgData name="CAMPANELLA SARA" userId="40e73109-4a29-4275-82fe-c9cda443e417" providerId="ADAL" clId="{B41F3F00-5726-4E58-877B-48414AC21C03}" dt="2023-02-22T13:37:27.292" v="3130" actId="20577"/>
          <ac:spMkLst>
            <pc:docMk/>
            <pc:sldMk cId="4221721706" sldId="264"/>
            <ac:spMk id="7" creationId="{BFC8BEE7-5A40-27D4-0074-660841D75241}"/>
          </ac:spMkLst>
        </pc:spChg>
        <pc:spChg chg="add del mod">
          <ac:chgData name="CAMPANELLA SARA" userId="40e73109-4a29-4275-82fe-c9cda443e417" providerId="ADAL" clId="{B41F3F00-5726-4E58-877B-48414AC21C03}" dt="2023-02-22T08:21:23.115" v="2363" actId="478"/>
          <ac:spMkLst>
            <pc:docMk/>
            <pc:sldMk cId="4221721706" sldId="264"/>
            <ac:spMk id="8" creationId="{F2DA3062-0C39-21A3-595C-1E6BD53C9B1B}"/>
          </ac:spMkLst>
        </pc:spChg>
        <pc:spChg chg="del">
          <ac:chgData name="CAMPANELLA SARA" userId="40e73109-4a29-4275-82fe-c9cda443e417" providerId="ADAL" clId="{B41F3F00-5726-4E58-877B-48414AC21C03}" dt="2023-02-18T12:10:22.648" v="357" actId="478"/>
          <ac:spMkLst>
            <pc:docMk/>
            <pc:sldMk cId="4221721706" sldId="264"/>
            <ac:spMk id="11" creationId="{7FBD7F07-13AF-C8AE-D5B7-55CD8EA99E14}"/>
          </ac:spMkLst>
        </pc:spChg>
        <pc:graphicFrameChg chg="add del mod modGraphic">
          <ac:chgData name="CAMPANELLA SARA" userId="40e73109-4a29-4275-82fe-c9cda443e417" providerId="ADAL" clId="{B41F3F00-5726-4E58-877B-48414AC21C03}" dt="2023-02-22T08:20:44.998" v="2360" actId="478"/>
          <ac:graphicFrameMkLst>
            <pc:docMk/>
            <pc:sldMk cId="4221721706" sldId="264"/>
            <ac:graphicFrameMk id="2" creationId="{57508F51-46D3-2323-BBC6-01C9D19ECB6D}"/>
          </ac:graphicFrameMkLst>
        </pc:graphicFrameChg>
        <pc:graphicFrameChg chg="add mod modGraphic">
          <ac:chgData name="CAMPANELLA SARA" userId="40e73109-4a29-4275-82fe-c9cda443e417" providerId="ADAL" clId="{B41F3F00-5726-4E58-877B-48414AC21C03}" dt="2023-02-22T08:30:13.612" v="2722"/>
          <ac:graphicFrameMkLst>
            <pc:docMk/>
            <pc:sldMk cId="4221721706" sldId="264"/>
            <ac:graphicFrameMk id="9" creationId="{3358EEB4-90EA-1C31-887F-DEDF13C96BF4}"/>
          </ac:graphicFrameMkLst>
        </pc:graphicFrameChg>
        <pc:picChg chg="add del mod">
          <ac:chgData name="CAMPANELLA SARA" userId="40e73109-4a29-4275-82fe-c9cda443e417" providerId="ADAL" clId="{B41F3F00-5726-4E58-877B-48414AC21C03}" dt="2023-02-22T08:19:08.898" v="2349" actId="478"/>
          <ac:picMkLst>
            <pc:docMk/>
            <pc:sldMk cId="4221721706" sldId="264"/>
            <ac:picMk id="6" creationId="{7D29C1D0-1BC4-4F5D-6DB6-210C845EBBB6}"/>
          </ac:picMkLst>
        </pc:picChg>
        <pc:picChg chg="add del mod">
          <ac:chgData name="CAMPANELLA SARA" userId="40e73109-4a29-4275-82fe-c9cda443e417" providerId="ADAL" clId="{B41F3F00-5726-4E58-877B-48414AC21C03}" dt="2023-02-18T12:15:21.358" v="704" actId="478"/>
          <ac:picMkLst>
            <pc:docMk/>
            <pc:sldMk cId="4221721706" sldId="264"/>
            <ac:picMk id="6" creationId="{A4D255E4-DD10-A206-B514-2CD380DCEFA3}"/>
          </ac:picMkLst>
        </pc:picChg>
        <pc:picChg chg="add del mod">
          <ac:chgData name="CAMPANELLA SARA" userId="40e73109-4a29-4275-82fe-c9cda443e417" providerId="ADAL" clId="{B41F3F00-5726-4E58-877B-48414AC21C03}" dt="2023-02-18T12:19:17.114" v="706" actId="478"/>
          <ac:picMkLst>
            <pc:docMk/>
            <pc:sldMk cId="4221721706" sldId="264"/>
            <ac:picMk id="9" creationId="{B14C3202-74FB-847F-0CBB-60BA60A1AF05}"/>
          </ac:picMkLst>
        </pc:picChg>
        <pc:picChg chg="add del mod">
          <ac:chgData name="CAMPANELLA SARA" userId="40e73109-4a29-4275-82fe-c9cda443e417" providerId="ADAL" clId="{B41F3F00-5726-4E58-877B-48414AC21C03}" dt="2023-02-18T12:19:52.738" v="708" actId="478"/>
          <ac:picMkLst>
            <pc:docMk/>
            <pc:sldMk cId="4221721706" sldId="264"/>
            <ac:picMk id="12" creationId="{9FB0B883-5E55-EC87-0180-493C87A842A2}"/>
          </ac:picMkLst>
        </pc:picChg>
      </pc:sldChg>
      <pc:sldChg chg="modSp mod">
        <pc:chgData name="CAMPANELLA SARA" userId="40e73109-4a29-4275-82fe-c9cda443e417" providerId="ADAL" clId="{B41F3F00-5726-4E58-877B-48414AC21C03}" dt="2023-02-18T15:38:10.549" v="1061" actId="1076"/>
        <pc:sldMkLst>
          <pc:docMk/>
          <pc:sldMk cId="527420844" sldId="266"/>
        </pc:sldMkLst>
        <pc:spChg chg="mod">
          <ac:chgData name="CAMPANELLA SARA" userId="40e73109-4a29-4275-82fe-c9cda443e417" providerId="ADAL" clId="{B41F3F00-5726-4E58-877B-48414AC21C03}" dt="2023-02-18T12:12:20.609" v="433" actId="1076"/>
          <ac:spMkLst>
            <pc:docMk/>
            <pc:sldMk cId="527420844" sldId="266"/>
            <ac:spMk id="2" creationId="{996B1972-D057-D838-C620-D67CFBA852DF}"/>
          </ac:spMkLst>
        </pc:spChg>
        <pc:spChg chg="mod">
          <ac:chgData name="CAMPANELLA SARA" userId="40e73109-4a29-4275-82fe-c9cda443e417" providerId="ADAL" clId="{B41F3F00-5726-4E58-877B-48414AC21C03}" dt="2023-02-18T12:31:55.769" v="874" actId="113"/>
          <ac:spMkLst>
            <pc:docMk/>
            <pc:sldMk cId="527420844" sldId="266"/>
            <ac:spMk id="3" creationId="{EB5DB3C8-7DA0-6F00-A244-6DF8CAF4FEBE}"/>
          </ac:spMkLst>
        </pc:spChg>
        <pc:picChg chg="mod">
          <ac:chgData name="CAMPANELLA SARA" userId="40e73109-4a29-4275-82fe-c9cda443e417" providerId="ADAL" clId="{B41F3F00-5726-4E58-877B-48414AC21C03}" dt="2023-02-18T15:38:09.346" v="1060" actId="1076"/>
          <ac:picMkLst>
            <pc:docMk/>
            <pc:sldMk cId="527420844" sldId="266"/>
            <ac:picMk id="7" creationId="{9A44817C-31DE-3200-18F9-13810889D967}"/>
          </ac:picMkLst>
        </pc:picChg>
        <pc:picChg chg="mod">
          <ac:chgData name="CAMPANELLA SARA" userId="40e73109-4a29-4275-82fe-c9cda443e417" providerId="ADAL" clId="{B41F3F00-5726-4E58-877B-48414AC21C03}" dt="2023-02-18T15:38:10.549" v="1061" actId="1076"/>
          <ac:picMkLst>
            <pc:docMk/>
            <pc:sldMk cId="527420844" sldId="266"/>
            <ac:picMk id="1026" creationId="{D20AF54A-1BAC-DCEB-C9C4-BA7261212A2E}"/>
          </ac:picMkLst>
        </pc:picChg>
      </pc:sldChg>
      <pc:sldChg chg="addSp delSp modSp mod ord">
        <pc:chgData name="CAMPANELLA SARA" userId="40e73109-4a29-4275-82fe-c9cda443e417" providerId="ADAL" clId="{B41F3F00-5726-4E58-877B-48414AC21C03}" dt="2023-02-20T11:29:38.134" v="2324" actId="1076"/>
        <pc:sldMkLst>
          <pc:docMk/>
          <pc:sldMk cId="4292568499" sldId="267"/>
        </pc:sldMkLst>
        <pc:spChg chg="del mod">
          <ac:chgData name="CAMPANELLA SARA" userId="40e73109-4a29-4275-82fe-c9cda443e417" providerId="ADAL" clId="{B41F3F00-5726-4E58-877B-48414AC21C03}" dt="2023-02-18T12:30:05.978" v="810" actId="478"/>
          <ac:spMkLst>
            <pc:docMk/>
            <pc:sldMk cId="4292568499" sldId="267"/>
            <ac:spMk id="3" creationId="{6CBB873E-41A5-AAB4-AE45-C038E690BEA0}"/>
          </ac:spMkLst>
        </pc:spChg>
        <pc:spChg chg="add mod">
          <ac:chgData name="CAMPANELLA SARA" userId="40e73109-4a29-4275-82fe-c9cda443e417" providerId="ADAL" clId="{B41F3F00-5726-4E58-877B-48414AC21C03}" dt="2023-02-18T12:30:34.339" v="815" actId="113"/>
          <ac:spMkLst>
            <pc:docMk/>
            <pc:sldMk cId="4292568499" sldId="267"/>
            <ac:spMk id="6" creationId="{D993F545-C9BD-C00F-90B0-DA9AFD59D608}"/>
          </ac:spMkLst>
        </pc:spChg>
        <pc:spChg chg="mod">
          <ac:chgData name="CAMPANELLA SARA" userId="40e73109-4a29-4275-82fe-c9cda443e417" providerId="ADAL" clId="{B41F3F00-5726-4E58-877B-48414AC21C03}" dt="2023-02-18T16:36:19.305" v="1733" actId="27803"/>
          <ac:spMkLst>
            <pc:docMk/>
            <pc:sldMk cId="4292568499" sldId="267"/>
            <ac:spMk id="9" creationId="{A59CE40D-DD39-1605-95E8-027A524B5BDF}"/>
          </ac:spMkLst>
        </pc:spChg>
        <pc:spChg chg="add del mod">
          <ac:chgData name="CAMPANELLA SARA" userId="40e73109-4a29-4275-82fe-c9cda443e417" providerId="ADAL" clId="{B41F3F00-5726-4E58-877B-48414AC21C03}" dt="2023-02-18T16:38:03.129" v="1754" actId="478"/>
          <ac:spMkLst>
            <pc:docMk/>
            <pc:sldMk cId="4292568499" sldId="267"/>
            <ac:spMk id="13" creationId="{7142042C-CBB5-4971-A09E-1E0C3387C9E3}"/>
          </ac:spMkLst>
        </pc:spChg>
        <pc:spChg chg="mod">
          <ac:chgData name="CAMPANELLA SARA" userId="40e73109-4a29-4275-82fe-c9cda443e417" providerId="ADAL" clId="{B41F3F00-5726-4E58-877B-48414AC21C03}" dt="2023-02-18T16:39:14.719" v="1791" actId="1038"/>
          <ac:spMkLst>
            <pc:docMk/>
            <pc:sldMk cId="4292568499" sldId="267"/>
            <ac:spMk id="26" creationId="{9A2DB27B-90AE-0DA3-F458-B531D84FF484}"/>
          </ac:spMkLst>
        </pc:spChg>
        <pc:spChg chg="mod">
          <ac:chgData name="CAMPANELLA SARA" userId="40e73109-4a29-4275-82fe-c9cda443e417" providerId="ADAL" clId="{B41F3F00-5726-4E58-877B-48414AC21C03}" dt="2023-02-18T12:07:22.650" v="258" actId="1038"/>
          <ac:spMkLst>
            <pc:docMk/>
            <pc:sldMk cId="4292568499" sldId="267"/>
            <ac:spMk id="35" creationId="{CC15F90C-8D18-F4DA-85A9-6C156193E045}"/>
          </ac:spMkLst>
        </pc:spChg>
        <pc:spChg chg="mod">
          <ac:chgData name="CAMPANELLA SARA" userId="40e73109-4a29-4275-82fe-c9cda443e417" providerId="ADAL" clId="{B41F3F00-5726-4E58-877B-48414AC21C03}" dt="2023-02-18T16:38:31.869" v="1765" actId="1076"/>
          <ac:spMkLst>
            <pc:docMk/>
            <pc:sldMk cId="4292568499" sldId="267"/>
            <ac:spMk id="42" creationId="{4BAAD41A-97B2-46F2-219A-174FEAA0B5DF}"/>
          </ac:spMkLst>
        </pc:spChg>
        <pc:graphicFrameChg chg="mod">
          <ac:chgData name="CAMPANELLA SARA" userId="40e73109-4a29-4275-82fe-c9cda443e417" providerId="ADAL" clId="{B41F3F00-5726-4E58-877B-48414AC21C03}" dt="2023-02-20T11:28:29.100" v="2319" actId="1076"/>
          <ac:graphicFrameMkLst>
            <pc:docMk/>
            <pc:sldMk cId="4292568499" sldId="267"/>
            <ac:graphicFrameMk id="2" creationId="{CFDAB359-6FB9-2522-93A2-731D260925D1}"/>
          </ac:graphicFrameMkLst>
        </pc:graphicFrameChg>
        <pc:graphicFrameChg chg="mod">
          <ac:chgData name="CAMPANELLA SARA" userId="40e73109-4a29-4275-82fe-c9cda443e417" providerId="ADAL" clId="{B41F3F00-5726-4E58-877B-48414AC21C03}" dt="2023-02-18T16:38:37.137" v="1766" actId="1076"/>
          <ac:graphicFrameMkLst>
            <pc:docMk/>
            <pc:sldMk cId="4292568499" sldId="267"/>
            <ac:graphicFrameMk id="31" creationId="{B5CC0D2F-9478-2A07-DC06-8AAA1EB8351A}"/>
          </ac:graphicFrameMkLst>
        </pc:graphicFrameChg>
        <pc:picChg chg="add mod">
          <ac:chgData name="CAMPANELLA SARA" userId="40e73109-4a29-4275-82fe-c9cda443e417" providerId="ADAL" clId="{B41F3F00-5726-4E58-877B-48414AC21C03}" dt="2023-02-20T11:29:36.409" v="2323" actId="1076"/>
          <ac:picMkLst>
            <pc:docMk/>
            <pc:sldMk cId="4292568499" sldId="267"/>
            <ac:picMk id="3" creationId="{16A908CB-A023-87FE-B27F-DAB4D83B8610}"/>
          </ac:picMkLst>
        </pc:picChg>
        <pc:picChg chg="add del mod">
          <ac:chgData name="CAMPANELLA SARA" userId="40e73109-4a29-4275-82fe-c9cda443e417" providerId="ADAL" clId="{B41F3F00-5726-4E58-877B-48414AC21C03}" dt="2023-02-18T16:38:20.443" v="1761" actId="1076"/>
          <ac:picMkLst>
            <pc:docMk/>
            <pc:sldMk cId="4292568499" sldId="267"/>
            <ac:picMk id="8" creationId="{A59CE40D-DD39-1605-95E8-027A524B5BDF}"/>
          </ac:picMkLst>
        </pc:picChg>
        <pc:picChg chg="mod">
          <ac:chgData name="CAMPANELLA SARA" userId="40e73109-4a29-4275-82fe-c9cda443e417" providerId="ADAL" clId="{B41F3F00-5726-4E58-877B-48414AC21C03}" dt="2023-02-20T11:29:38.134" v="2324" actId="1076"/>
          <ac:picMkLst>
            <pc:docMk/>
            <pc:sldMk cId="4292568499" sldId="267"/>
            <ac:picMk id="11" creationId="{E7BE4829-EF4F-7872-CCAA-FA0381D6BA2A}"/>
          </ac:picMkLst>
        </pc:picChg>
        <pc:picChg chg="mod">
          <ac:chgData name="CAMPANELLA SARA" userId="40e73109-4a29-4275-82fe-c9cda443e417" providerId="ADAL" clId="{B41F3F00-5726-4E58-877B-48414AC21C03}" dt="2023-02-18T16:38:27.108" v="1764" actId="1076"/>
          <ac:picMkLst>
            <pc:docMk/>
            <pc:sldMk cId="4292568499" sldId="267"/>
            <ac:picMk id="14" creationId="{FDB01DE6-95E1-57E9-9000-CBCDFDEBD9EE}"/>
          </ac:picMkLst>
        </pc:picChg>
        <pc:picChg chg="add del mod">
          <ac:chgData name="CAMPANELLA SARA" userId="40e73109-4a29-4275-82fe-c9cda443e417" providerId="ADAL" clId="{B41F3F00-5726-4E58-877B-48414AC21C03}" dt="2023-02-20T11:28:15.813" v="2316" actId="478"/>
          <ac:picMkLst>
            <pc:docMk/>
            <pc:sldMk cId="4292568499" sldId="267"/>
            <ac:picMk id="15" creationId="{DF92218E-7DF3-E8F3-9B93-11ACC24F9733}"/>
          </ac:picMkLst>
        </pc:picChg>
        <pc:picChg chg="mod">
          <ac:chgData name="CAMPANELLA SARA" userId="40e73109-4a29-4275-82fe-c9cda443e417" providerId="ADAL" clId="{B41F3F00-5726-4E58-877B-48414AC21C03}" dt="2023-02-18T16:38:10.968" v="1756" actId="1076"/>
          <ac:picMkLst>
            <pc:docMk/>
            <pc:sldMk cId="4292568499" sldId="267"/>
            <ac:picMk id="16" creationId="{9E6389DD-079C-48F8-FEBF-DC137EBF36FE}"/>
          </ac:picMkLst>
        </pc:picChg>
        <pc:picChg chg="mod">
          <ac:chgData name="CAMPANELLA SARA" userId="40e73109-4a29-4275-82fe-c9cda443e417" providerId="ADAL" clId="{B41F3F00-5726-4E58-877B-48414AC21C03}" dt="2023-02-20T11:28:26.402" v="2318" actId="1076"/>
          <ac:picMkLst>
            <pc:docMk/>
            <pc:sldMk cId="4292568499" sldId="267"/>
            <ac:picMk id="18" creationId="{3FF6BF92-28B6-73C9-3876-39A81050C762}"/>
          </ac:picMkLst>
        </pc:picChg>
        <pc:picChg chg="mod">
          <ac:chgData name="CAMPANELLA SARA" userId="40e73109-4a29-4275-82fe-c9cda443e417" providerId="ADAL" clId="{B41F3F00-5726-4E58-877B-48414AC21C03}" dt="2023-02-18T16:38:22.780" v="1762" actId="1076"/>
          <ac:picMkLst>
            <pc:docMk/>
            <pc:sldMk cId="4292568499" sldId="267"/>
            <ac:picMk id="20" creationId="{8C34649B-C71B-A79C-FC97-288ACE35B355}"/>
          </ac:picMkLst>
        </pc:picChg>
        <pc:picChg chg="mod">
          <ac:chgData name="CAMPANELLA SARA" userId="40e73109-4a29-4275-82fe-c9cda443e417" providerId="ADAL" clId="{B41F3F00-5726-4E58-877B-48414AC21C03}" dt="2023-02-18T16:38:25.555" v="1763" actId="1076"/>
          <ac:picMkLst>
            <pc:docMk/>
            <pc:sldMk cId="4292568499" sldId="267"/>
            <ac:picMk id="21" creationId="{1BB2A5B5-7A5F-B074-FCA9-B588C6BA8A1F}"/>
          </ac:picMkLst>
        </pc:picChg>
        <pc:picChg chg="mod">
          <ac:chgData name="CAMPANELLA SARA" userId="40e73109-4a29-4275-82fe-c9cda443e417" providerId="ADAL" clId="{B41F3F00-5726-4E58-877B-48414AC21C03}" dt="2023-02-18T12:07:29.981" v="260" actId="1076"/>
          <ac:picMkLst>
            <pc:docMk/>
            <pc:sldMk cId="4292568499" sldId="267"/>
            <ac:picMk id="23" creationId="{19FC3061-9583-A160-4BF9-5F2C0AB25662}"/>
          </ac:picMkLst>
        </pc:picChg>
        <pc:picChg chg="mod">
          <ac:chgData name="CAMPANELLA SARA" userId="40e73109-4a29-4275-82fe-c9cda443e417" providerId="ADAL" clId="{B41F3F00-5726-4E58-877B-48414AC21C03}" dt="2023-02-18T16:39:10.153" v="1784" actId="1076"/>
          <ac:picMkLst>
            <pc:docMk/>
            <pc:sldMk cId="4292568499" sldId="267"/>
            <ac:picMk id="24" creationId="{D1FF4A3D-D404-425E-EE6C-60F60B80D1E5}"/>
          </ac:picMkLst>
        </pc:picChg>
        <pc:picChg chg="mod">
          <ac:chgData name="CAMPANELLA SARA" userId="40e73109-4a29-4275-82fe-c9cda443e417" providerId="ADAL" clId="{B41F3F00-5726-4E58-877B-48414AC21C03}" dt="2023-02-18T16:38:37.137" v="1766" actId="1076"/>
          <ac:picMkLst>
            <pc:docMk/>
            <pc:sldMk cId="4292568499" sldId="267"/>
            <ac:picMk id="28" creationId="{6C3430AB-9051-AAAB-4EA3-4704DAA01D01}"/>
          </ac:picMkLst>
        </pc:picChg>
        <pc:picChg chg="mod">
          <ac:chgData name="CAMPANELLA SARA" userId="40e73109-4a29-4275-82fe-c9cda443e417" providerId="ADAL" clId="{B41F3F00-5726-4E58-877B-48414AC21C03}" dt="2023-02-18T16:38:37.137" v="1766" actId="1076"/>
          <ac:picMkLst>
            <pc:docMk/>
            <pc:sldMk cId="4292568499" sldId="267"/>
            <ac:picMk id="32" creationId="{5609FB44-569A-593E-F3D8-C915E34CFF77}"/>
          </ac:picMkLst>
        </pc:picChg>
        <pc:picChg chg="mod">
          <ac:chgData name="CAMPANELLA SARA" userId="40e73109-4a29-4275-82fe-c9cda443e417" providerId="ADAL" clId="{B41F3F00-5726-4E58-877B-48414AC21C03}" dt="2023-02-18T16:38:37.137" v="1766" actId="1076"/>
          <ac:picMkLst>
            <pc:docMk/>
            <pc:sldMk cId="4292568499" sldId="267"/>
            <ac:picMk id="33" creationId="{C2ADAC80-C66C-C260-6810-C0292039687D}"/>
          </ac:picMkLst>
        </pc:picChg>
        <pc:picChg chg="mod">
          <ac:chgData name="CAMPANELLA SARA" userId="40e73109-4a29-4275-82fe-c9cda443e417" providerId="ADAL" clId="{B41F3F00-5726-4E58-877B-48414AC21C03}" dt="2023-02-18T12:07:05.510" v="223" actId="1037"/>
          <ac:picMkLst>
            <pc:docMk/>
            <pc:sldMk cId="4292568499" sldId="267"/>
            <ac:picMk id="39" creationId="{1F41FD81-DC34-7E54-FD19-81766AC8D12D}"/>
          </ac:picMkLst>
        </pc:picChg>
        <pc:picChg chg="mod">
          <ac:chgData name="CAMPANELLA SARA" userId="40e73109-4a29-4275-82fe-c9cda443e417" providerId="ADAL" clId="{B41F3F00-5726-4E58-877B-48414AC21C03}" dt="2023-02-18T12:07:05.510" v="223" actId="1037"/>
          <ac:picMkLst>
            <pc:docMk/>
            <pc:sldMk cId="4292568499" sldId="267"/>
            <ac:picMk id="40" creationId="{3C641914-B36D-2210-BB8B-E0B270394D62}"/>
          </ac:picMkLst>
        </pc:picChg>
        <pc:picChg chg="mod">
          <ac:chgData name="CAMPANELLA SARA" userId="40e73109-4a29-4275-82fe-c9cda443e417" providerId="ADAL" clId="{B41F3F00-5726-4E58-877B-48414AC21C03}" dt="2023-02-18T12:07:05.510" v="223" actId="1037"/>
          <ac:picMkLst>
            <pc:docMk/>
            <pc:sldMk cId="4292568499" sldId="267"/>
            <ac:picMk id="41" creationId="{8F355D31-B49A-2C50-DB75-6BE3A6D8F7A9}"/>
          </ac:picMkLst>
        </pc:picChg>
        <pc:picChg chg="mod">
          <ac:chgData name="CAMPANELLA SARA" userId="40e73109-4a29-4275-82fe-c9cda443e417" providerId="ADAL" clId="{B41F3F00-5726-4E58-877B-48414AC21C03}" dt="2023-02-18T12:07:05.510" v="223" actId="1037"/>
          <ac:picMkLst>
            <pc:docMk/>
            <pc:sldMk cId="4292568499" sldId="267"/>
            <ac:picMk id="46" creationId="{EF4C9876-D434-1F45-AE13-81B3D5AD7508}"/>
          </ac:picMkLst>
        </pc:picChg>
        <pc:cxnChg chg="add del">
          <ac:chgData name="CAMPANELLA SARA" userId="40e73109-4a29-4275-82fe-c9cda443e417" providerId="ADAL" clId="{B41F3F00-5726-4E58-877B-48414AC21C03}" dt="2023-02-18T16:37:16.511" v="1738" actId="478"/>
          <ac:cxnSpMkLst>
            <pc:docMk/>
            <pc:sldMk cId="4292568499" sldId="267"/>
            <ac:cxnSpMk id="12" creationId="{BDA35E42-F235-1843-DC6C-B76B9CE09777}"/>
          </ac:cxnSpMkLst>
        </pc:cxnChg>
      </pc:sldChg>
      <pc:sldChg chg="addSp delSp modSp mod">
        <pc:chgData name="CAMPANELLA SARA" userId="40e73109-4a29-4275-82fe-c9cda443e417" providerId="ADAL" clId="{B41F3F00-5726-4E58-877B-48414AC21C03}" dt="2023-02-22T08:30:57.514" v="2730"/>
        <pc:sldMkLst>
          <pc:docMk/>
          <pc:sldMk cId="763942288" sldId="268"/>
        </pc:sldMkLst>
        <pc:spChg chg="mod">
          <ac:chgData name="CAMPANELLA SARA" userId="40e73109-4a29-4275-82fe-c9cda443e417" providerId="ADAL" clId="{B41F3F00-5726-4E58-877B-48414AC21C03}" dt="2023-02-18T16:49:48.648" v="1850" actId="20577"/>
          <ac:spMkLst>
            <pc:docMk/>
            <pc:sldMk cId="763942288" sldId="268"/>
            <ac:spMk id="4" creationId="{B2C6E30B-34B1-39AC-1AD4-87E5070E824E}"/>
          </ac:spMkLst>
        </pc:spChg>
        <pc:spChg chg="del">
          <ac:chgData name="CAMPANELLA SARA" userId="40e73109-4a29-4275-82fe-c9cda443e417" providerId="ADAL" clId="{B41F3F00-5726-4E58-877B-48414AC21C03}" dt="2023-02-18T16:44:42.151" v="1816" actId="478"/>
          <ac:spMkLst>
            <pc:docMk/>
            <pc:sldMk cId="763942288" sldId="268"/>
            <ac:spMk id="7" creationId="{49DDE427-9E7F-980B-18B0-9C9C78FD5E78}"/>
          </ac:spMkLst>
        </pc:spChg>
        <pc:spChg chg="del">
          <ac:chgData name="CAMPANELLA SARA" userId="40e73109-4a29-4275-82fe-c9cda443e417" providerId="ADAL" clId="{B41F3F00-5726-4E58-877B-48414AC21C03}" dt="2023-02-18T16:44:42.151" v="1816" actId="478"/>
          <ac:spMkLst>
            <pc:docMk/>
            <pc:sldMk cId="763942288" sldId="268"/>
            <ac:spMk id="8" creationId="{BD8CB084-1EDB-FB42-1A31-765889876368}"/>
          </ac:spMkLst>
        </pc:spChg>
        <pc:spChg chg="add del mod">
          <ac:chgData name="CAMPANELLA SARA" userId="40e73109-4a29-4275-82fe-c9cda443e417" providerId="ADAL" clId="{B41F3F00-5726-4E58-877B-48414AC21C03}" dt="2023-02-18T17:45:23.294" v="2219" actId="478"/>
          <ac:spMkLst>
            <pc:docMk/>
            <pc:sldMk cId="763942288" sldId="268"/>
            <ac:spMk id="9" creationId="{501B965D-DF73-FC02-EFBB-E02EB15FEDB8}"/>
          </ac:spMkLst>
        </pc:spChg>
        <pc:spChg chg="del">
          <ac:chgData name="CAMPANELLA SARA" userId="40e73109-4a29-4275-82fe-c9cda443e417" providerId="ADAL" clId="{B41F3F00-5726-4E58-877B-48414AC21C03}" dt="2023-02-18T16:44:38.056" v="1815" actId="478"/>
          <ac:spMkLst>
            <pc:docMk/>
            <pc:sldMk cId="763942288" sldId="268"/>
            <ac:spMk id="14" creationId="{5D629E01-DC87-FB74-DCCE-395A56DE313E}"/>
          </ac:spMkLst>
        </pc:spChg>
        <pc:spChg chg="del">
          <ac:chgData name="CAMPANELLA SARA" userId="40e73109-4a29-4275-82fe-c9cda443e417" providerId="ADAL" clId="{B41F3F00-5726-4E58-877B-48414AC21C03}" dt="2023-02-18T16:44:42.151" v="1816" actId="478"/>
          <ac:spMkLst>
            <pc:docMk/>
            <pc:sldMk cId="763942288" sldId="268"/>
            <ac:spMk id="16" creationId="{20714913-D2DC-447F-AA18-D34D32C8EEA8}"/>
          </ac:spMkLst>
        </pc:spChg>
        <pc:spChg chg="del">
          <ac:chgData name="CAMPANELLA SARA" userId="40e73109-4a29-4275-82fe-c9cda443e417" providerId="ADAL" clId="{B41F3F00-5726-4E58-877B-48414AC21C03}" dt="2023-02-18T16:44:42.151" v="1816" actId="478"/>
          <ac:spMkLst>
            <pc:docMk/>
            <pc:sldMk cId="763942288" sldId="268"/>
            <ac:spMk id="18" creationId="{52B7AED3-8FD0-2305-7CFB-335DA23DA2B9}"/>
          </ac:spMkLst>
        </pc:spChg>
        <pc:graphicFrameChg chg="add del mod">
          <ac:chgData name="CAMPANELLA SARA" userId="40e73109-4a29-4275-82fe-c9cda443e417" providerId="ADAL" clId="{B41F3F00-5726-4E58-877B-48414AC21C03}" dt="2023-02-18T17:45:27.290" v="2220" actId="478"/>
          <ac:graphicFrameMkLst>
            <pc:docMk/>
            <pc:sldMk cId="763942288" sldId="268"/>
            <ac:graphicFrameMk id="2" creationId="{174F5F7D-398F-8D29-4181-A2A548351DF3}"/>
          </ac:graphicFrameMkLst>
        </pc:graphicFrameChg>
        <pc:graphicFrameChg chg="add mod">
          <ac:chgData name="CAMPANELLA SARA" userId="40e73109-4a29-4275-82fe-c9cda443e417" providerId="ADAL" clId="{B41F3F00-5726-4E58-877B-48414AC21C03}" dt="2023-02-22T08:30:57.514" v="2730"/>
          <ac:graphicFrameMkLst>
            <pc:docMk/>
            <pc:sldMk cId="763942288" sldId="268"/>
            <ac:graphicFrameMk id="2" creationId="{C0244E83-ACE9-6FE4-2BCB-C89136CCCBCE}"/>
          </ac:graphicFrameMkLst>
        </pc:graphicFrameChg>
        <pc:graphicFrameChg chg="del">
          <ac:chgData name="CAMPANELLA SARA" userId="40e73109-4a29-4275-82fe-c9cda443e417" providerId="ADAL" clId="{B41F3F00-5726-4E58-877B-48414AC21C03}" dt="2023-02-18T16:44:35.600" v="1814" actId="478"/>
          <ac:graphicFrameMkLst>
            <pc:docMk/>
            <pc:sldMk cId="763942288" sldId="268"/>
            <ac:graphicFrameMk id="6" creationId="{950E42E6-B79E-1E81-E026-E322002E8FA7}"/>
          </ac:graphicFrameMkLst>
        </pc:graphicFrameChg>
        <pc:cxnChg chg="del">
          <ac:chgData name="CAMPANELLA SARA" userId="40e73109-4a29-4275-82fe-c9cda443e417" providerId="ADAL" clId="{B41F3F00-5726-4E58-877B-48414AC21C03}" dt="2023-02-18T16:44:42.151" v="1816" actId="478"/>
          <ac:cxnSpMkLst>
            <pc:docMk/>
            <pc:sldMk cId="763942288" sldId="268"/>
            <ac:cxnSpMk id="10" creationId="{1ADA11B9-3CF4-654D-7385-C8E1136DA222}"/>
          </ac:cxnSpMkLst>
        </pc:cxnChg>
        <pc:cxnChg chg="del">
          <ac:chgData name="CAMPANELLA SARA" userId="40e73109-4a29-4275-82fe-c9cda443e417" providerId="ADAL" clId="{B41F3F00-5726-4E58-877B-48414AC21C03}" dt="2023-02-18T16:44:42.151" v="1816" actId="478"/>
          <ac:cxnSpMkLst>
            <pc:docMk/>
            <pc:sldMk cId="763942288" sldId="268"/>
            <ac:cxnSpMk id="17" creationId="{76C1423B-7F2F-938F-35BB-32400DE0B7BE}"/>
          </ac:cxnSpMkLst>
        </pc:cxnChg>
        <pc:cxnChg chg="del mod">
          <ac:chgData name="CAMPANELLA SARA" userId="40e73109-4a29-4275-82fe-c9cda443e417" providerId="ADAL" clId="{B41F3F00-5726-4E58-877B-48414AC21C03}" dt="2023-02-18T16:44:42.151" v="1816" actId="478"/>
          <ac:cxnSpMkLst>
            <pc:docMk/>
            <pc:sldMk cId="763942288" sldId="268"/>
            <ac:cxnSpMk id="22" creationId="{F3C2248C-45CB-8F24-3939-6A7CE1154254}"/>
          </ac:cxnSpMkLst>
        </pc:cxnChg>
      </pc:sldChg>
      <pc:sldChg chg="addSp delSp modSp mod">
        <pc:chgData name="CAMPANELLA SARA" userId="40e73109-4a29-4275-82fe-c9cda443e417" providerId="ADAL" clId="{B41F3F00-5726-4E58-877B-48414AC21C03}" dt="2023-02-18T17:42:58.374" v="2163" actId="14100"/>
        <pc:sldMkLst>
          <pc:docMk/>
          <pc:sldMk cId="3558329165" sldId="269"/>
        </pc:sldMkLst>
        <pc:spChg chg="del mod">
          <ac:chgData name="CAMPANELLA SARA" userId="40e73109-4a29-4275-82fe-c9cda443e417" providerId="ADAL" clId="{B41F3F00-5726-4E58-877B-48414AC21C03}" dt="2023-02-18T17:35:16.060" v="2011"/>
          <ac:spMkLst>
            <pc:docMk/>
            <pc:sldMk cId="3558329165" sldId="269"/>
            <ac:spMk id="6" creationId="{BD9DE766-4CA4-4486-5267-389246C2CA21}"/>
          </ac:spMkLst>
        </pc:spChg>
        <pc:spChg chg="add mod">
          <ac:chgData name="CAMPANELLA SARA" userId="40e73109-4a29-4275-82fe-c9cda443e417" providerId="ADAL" clId="{B41F3F00-5726-4E58-877B-48414AC21C03}" dt="2023-02-18T17:37:12.488" v="2104" actId="403"/>
          <ac:spMkLst>
            <pc:docMk/>
            <pc:sldMk cId="3558329165" sldId="269"/>
            <ac:spMk id="7" creationId="{36048305-DDFB-ED3E-14E3-9A7D9A56E614}"/>
          </ac:spMkLst>
        </pc:spChg>
        <pc:spChg chg="add mod">
          <ac:chgData name="CAMPANELLA SARA" userId="40e73109-4a29-4275-82fe-c9cda443e417" providerId="ADAL" clId="{B41F3F00-5726-4E58-877B-48414AC21C03}" dt="2023-02-18T17:42:58.374" v="2163" actId="14100"/>
          <ac:spMkLst>
            <pc:docMk/>
            <pc:sldMk cId="3558329165" sldId="269"/>
            <ac:spMk id="8" creationId="{50323D91-931B-9433-C914-355F9886EFFE}"/>
          </ac:spMkLst>
        </pc:spChg>
        <pc:picChg chg="add del mod">
          <ac:chgData name="CAMPANELLA SARA" userId="40e73109-4a29-4275-82fe-c9cda443e417" providerId="ADAL" clId="{B41F3F00-5726-4E58-877B-48414AC21C03}" dt="2023-02-18T16:53:22.824" v="1859" actId="478"/>
          <ac:picMkLst>
            <pc:docMk/>
            <pc:sldMk cId="3558329165" sldId="269"/>
            <ac:picMk id="3" creationId="{21FB60CA-D090-EC1E-B571-9F3D5E72CCBB}"/>
          </ac:picMkLst>
        </pc:picChg>
        <pc:picChg chg="add del mod">
          <ac:chgData name="CAMPANELLA SARA" userId="40e73109-4a29-4275-82fe-c9cda443e417" providerId="ADAL" clId="{B41F3F00-5726-4E58-877B-48414AC21C03}" dt="2023-02-18T12:28:40.948" v="808" actId="478"/>
          <ac:picMkLst>
            <pc:docMk/>
            <pc:sldMk cId="3558329165" sldId="269"/>
            <ac:picMk id="3" creationId="{5CFF6F11-C328-3A94-3B61-00CB40985AEA}"/>
          </ac:picMkLst>
        </pc:picChg>
      </pc:sldChg>
      <pc:sldChg chg="modSp mod">
        <pc:chgData name="CAMPANELLA SARA" userId="40e73109-4a29-4275-82fe-c9cda443e417" providerId="ADAL" clId="{B41F3F00-5726-4E58-877B-48414AC21C03}" dt="2023-02-18T16:46:30.932" v="1849" actId="14100"/>
        <pc:sldMkLst>
          <pc:docMk/>
          <pc:sldMk cId="784605279" sldId="270"/>
        </pc:sldMkLst>
        <pc:spChg chg="mod">
          <ac:chgData name="CAMPANELLA SARA" userId="40e73109-4a29-4275-82fe-c9cda443e417" providerId="ADAL" clId="{B41F3F00-5726-4E58-877B-48414AC21C03}" dt="2023-02-18T12:31:48.858" v="873" actId="113"/>
          <ac:spMkLst>
            <pc:docMk/>
            <pc:sldMk cId="784605279" sldId="270"/>
            <ac:spMk id="3" creationId="{51661202-721E-F3C9-C100-7A1433AF96EE}"/>
          </ac:spMkLst>
        </pc:spChg>
        <pc:spChg chg="mod">
          <ac:chgData name="CAMPANELLA SARA" userId="40e73109-4a29-4275-82fe-c9cda443e417" providerId="ADAL" clId="{B41F3F00-5726-4E58-877B-48414AC21C03}" dt="2023-02-18T15:37:48.549" v="1055" actId="1076"/>
          <ac:spMkLst>
            <pc:docMk/>
            <pc:sldMk cId="784605279" sldId="270"/>
            <ac:spMk id="8" creationId="{4DA4B0DB-DB33-5C61-D0BC-C517B65F9AA9}"/>
          </ac:spMkLst>
        </pc:spChg>
        <pc:spChg chg="mod">
          <ac:chgData name="CAMPANELLA SARA" userId="40e73109-4a29-4275-82fe-c9cda443e417" providerId="ADAL" clId="{B41F3F00-5726-4E58-877B-48414AC21C03}" dt="2023-02-18T15:37:46.314" v="1054" actId="1076"/>
          <ac:spMkLst>
            <pc:docMk/>
            <pc:sldMk cId="784605279" sldId="270"/>
            <ac:spMk id="9" creationId="{923B85A1-84FA-C90E-6F9F-456D8DB1F631}"/>
          </ac:spMkLst>
        </pc:spChg>
        <pc:spChg chg="mod">
          <ac:chgData name="CAMPANELLA SARA" userId="40e73109-4a29-4275-82fe-c9cda443e417" providerId="ADAL" clId="{B41F3F00-5726-4E58-877B-48414AC21C03}" dt="2023-02-18T15:37:57.894" v="1059" actId="14100"/>
          <ac:spMkLst>
            <pc:docMk/>
            <pc:sldMk cId="784605279" sldId="270"/>
            <ac:spMk id="10" creationId="{57EF84C2-EB5E-8EBF-041A-FF9EFB816D6A}"/>
          </ac:spMkLst>
        </pc:spChg>
        <pc:picChg chg="mod">
          <ac:chgData name="CAMPANELLA SARA" userId="40e73109-4a29-4275-82fe-c9cda443e417" providerId="ADAL" clId="{B41F3F00-5726-4E58-877B-48414AC21C03}" dt="2023-02-18T16:46:30.932" v="1849" actId="14100"/>
          <ac:picMkLst>
            <pc:docMk/>
            <pc:sldMk cId="784605279" sldId="270"/>
            <ac:picMk id="7" creationId="{7F8DE2EA-9E8F-0EDC-C027-5986740DEAF4}"/>
          </ac:picMkLst>
        </pc:picChg>
      </pc:sldChg>
      <pc:sldChg chg="modSp mod">
        <pc:chgData name="CAMPANELLA SARA" userId="40e73109-4a29-4275-82fe-c9cda443e417" providerId="ADAL" clId="{B41F3F00-5726-4E58-877B-48414AC21C03}" dt="2023-02-20T11:43:37.518" v="2326" actId="14100"/>
        <pc:sldMkLst>
          <pc:docMk/>
          <pc:sldMk cId="2977419620" sldId="271"/>
        </pc:sldMkLst>
        <pc:spChg chg="mod">
          <ac:chgData name="CAMPANELLA SARA" userId="40e73109-4a29-4275-82fe-c9cda443e417" providerId="ADAL" clId="{B41F3F00-5726-4E58-877B-48414AC21C03}" dt="2023-02-20T11:43:37.518" v="2326" actId="14100"/>
          <ac:spMkLst>
            <pc:docMk/>
            <pc:sldMk cId="2977419620" sldId="271"/>
            <ac:spMk id="2" creationId="{25F6605B-7B7F-94BA-A59D-4B892CDA2C84}"/>
          </ac:spMkLst>
        </pc:spChg>
        <pc:spChg chg="mod">
          <ac:chgData name="CAMPANELLA SARA" userId="40e73109-4a29-4275-82fe-c9cda443e417" providerId="ADAL" clId="{B41F3F00-5726-4E58-877B-48414AC21C03}" dt="2023-02-18T12:32:06.898" v="875" actId="113"/>
          <ac:spMkLst>
            <pc:docMk/>
            <pc:sldMk cId="2977419620" sldId="271"/>
            <ac:spMk id="3" creationId="{709AA2A5-0C65-B47F-9D2D-689A7332C7A9}"/>
          </ac:spMkLst>
        </pc:spChg>
      </pc:sldChg>
      <pc:sldChg chg="addSp delSp modSp new mod setBg">
        <pc:chgData name="CAMPANELLA SARA" userId="40e73109-4a29-4275-82fe-c9cda443e417" providerId="ADAL" clId="{B41F3F00-5726-4E58-877B-48414AC21C03}" dt="2023-02-18T15:37:32.606" v="1053" actId="1076"/>
        <pc:sldMkLst>
          <pc:docMk/>
          <pc:sldMk cId="1271354788" sldId="272"/>
        </pc:sldMkLst>
        <pc:spChg chg="del">
          <ac:chgData name="CAMPANELLA SARA" userId="40e73109-4a29-4275-82fe-c9cda443e417" providerId="ADAL" clId="{B41F3F00-5726-4E58-877B-48414AC21C03}" dt="2023-02-18T12:10:29.828" v="359"/>
          <ac:spMkLst>
            <pc:docMk/>
            <pc:sldMk cId="1271354788" sldId="272"/>
            <ac:spMk id="2" creationId="{58478B4A-E14F-7DC9-F30B-451C851D1BB7}"/>
          </ac:spMkLst>
        </pc:spChg>
        <pc:spChg chg="mod">
          <ac:chgData name="CAMPANELLA SARA" userId="40e73109-4a29-4275-82fe-c9cda443e417" providerId="ADAL" clId="{B41F3F00-5726-4E58-877B-48414AC21C03}" dt="2023-02-18T12:31:35.529" v="866" actId="113"/>
          <ac:spMkLst>
            <pc:docMk/>
            <pc:sldMk cId="1271354788" sldId="272"/>
            <ac:spMk id="3" creationId="{F03842A1-E31D-B5F4-BBC1-74D1A0C1F5E8}"/>
          </ac:spMkLst>
        </pc:spChg>
        <pc:spChg chg="add mod">
          <ac:chgData name="CAMPANELLA SARA" userId="40e73109-4a29-4275-82fe-c9cda443e417" providerId="ADAL" clId="{B41F3F00-5726-4E58-877B-48414AC21C03}" dt="2023-02-18T15:32:18.137" v="998" actId="14100"/>
          <ac:spMkLst>
            <pc:docMk/>
            <pc:sldMk cId="1271354788" sldId="272"/>
            <ac:spMk id="6" creationId="{647AA4B9-8A03-C84B-A51A-110CEA23E09B}"/>
          </ac:spMkLst>
        </pc:spChg>
        <pc:spChg chg="add del mod">
          <ac:chgData name="CAMPANELLA SARA" userId="40e73109-4a29-4275-82fe-c9cda443e417" providerId="ADAL" clId="{B41F3F00-5726-4E58-877B-48414AC21C03}" dt="2023-02-18T15:32:35.029" v="1002" actId="478"/>
          <ac:spMkLst>
            <pc:docMk/>
            <pc:sldMk cId="1271354788" sldId="272"/>
            <ac:spMk id="20" creationId="{923D0A11-F6B0-AE75-6EDD-D50007EC4CBF}"/>
          </ac:spMkLst>
        </pc:spChg>
        <pc:spChg chg="add del mod">
          <ac:chgData name="CAMPANELLA SARA" userId="40e73109-4a29-4275-82fe-c9cda443e417" providerId="ADAL" clId="{B41F3F00-5726-4E58-877B-48414AC21C03}" dt="2023-02-18T15:35:06.799" v="1005" actId="478"/>
          <ac:spMkLst>
            <pc:docMk/>
            <pc:sldMk cId="1271354788" sldId="272"/>
            <ac:spMk id="21" creationId="{B952E518-6219-AF8E-5F49-E3211822F3A9}"/>
          </ac:spMkLst>
        </pc:spChg>
        <pc:spChg chg="add del mod">
          <ac:chgData name="CAMPANELLA SARA" userId="40e73109-4a29-4275-82fe-c9cda443e417" providerId="ADAL" clId="{B41F3F00-5726-4E58-877B-48414AC21C03}" dt="2023-02-18T15:37:12.619" v="1042" actId="478"/>
          <ac:spMkLst>
            <pc:docMk/>
            <pc:sldMk cId="1271354788" sldId="272"/>
            <ac:spMk id="23" creationId="{96795B6C-AA55-228C-BD25-92084E8B0426}"/>
          </ac:spMkLst>
        </pc:spChg>
        <pc:graphicFrameChg chg="add del mod modGraphic">
          <ac:chgData name="CAMPANELLA SARA" userId="40e73109-4a29-4275-82fe-c9cda443e417" providerId="ADAL" clId="{B41F3F00-5726-4E58-877B-48414AC21C03}" dt="2023-02-18T15:36:54.626" v="1037" actId="478"/>
          <ac:graphicFrameMkLst>
            <pc:docMk/>
            <pc:sldMk cId="1271354788" sldId="272"/>
            <ac:graphicFrameMk id="22" creationId="{F5F94C68-4224-508D-2859-5D3AAAF3B1CD}"/>
          </ac:graphicFrameMkLst>
        </pc:graphicFrameChg>
        <pc:picChg chg="add del mod">
          <ac:chgData name="CAMPANELLA SARA" userId="40e73109-4a29-4275-82fe-c9cda443e417" providerId="ADAL" clId="{B41F3F00-5726-4E58-877B-48414AC21C03}" dt="2023-02-18T12:23:41.048" v="752" actId="478"/>
          <ac:picMkLst>
            <pc:docMk/>
            <pc:sldMk cId="1271354788" sldId="272"/>
            <ac:picMk id="7" creationId="{742AB5EE-54D1-2A23-4388-23846B95AF67}"/>
          </ac:picMkLst>
        </pc:picChg>
        <pc:picChg chg="add del mod">
          <ac:chgData name="CAMPANELLA SARA" userId="40e73109-4a29-4275-82fe-c9cda443e417" providerId="ADAL" clId="{B41F3F00-5726-4E58-877B-48414AC21C03}" dt="2023-02-18T15:18:37.857" v="877" actId="478"/>
          <ac:picMkLst>
            <pc:docMk/>
            <pc:sldMk cId="1271354788" sldId="272"/>
            <ac:picMk id="7" creationId="{9B24AE06-7C34-1708-456E-54D6D7ECD402}"/>
          </ac:picMkLst>
        </pc:picChg>
        <pc:picChg chg="add mod">
          <ac:chgData name="CAMPANELLA SARA" userId="40e73109-4a29-4275-82fe-c9cda443e417" providerId="ADAL" clId="{B41F3F00-5726-4E58-877B-48414AC21C03}" dt="2023-02-18T15:37:25.051" v="1049" actId="14100"/>
          <ac:picMkLst>
            <pc:docMk/>
            <pc:sldMk cId="1271354788" sldId="272"/>
            <ac:picMk id="9" creationId="{009B1385-93D3-BD96-71EC-D15EF8D77091}"/>
          </ac:picMkLst>
        </pc:picChg>
        <pc:picChg chg="add del mod">
          <ac:chgData name="CAMPANELLA SARA" userId="40e73109-4a29-4275-82fe-c9cda443e417" providerId="ADAL" clId="{B41F3F00-5726-4E58-877B-48414AC21C03}" dt="2023-02-18T12:25:58.298" v="776" actId="478"/>
          <ac:picMkLst>
            <pc:docMk/>
            <pc:sldMk cId="1271354788" sldId="272"/>
            <ac:picMk id="9" creationId="{627C84FB-9947-EB55-41A4-BC91BF64F716}"/>
          </ac:picMkLst>
        </pc:picChg>
        <pc:picChg chg="add mod">
          <ac:chgData name="CAMPANELLA SARA" userId="40e73109-4a29-4275-82fe-c9cda443e417" providerId="ADAL" clId="{B41F3F00-5726-4E58-877B-48414AC21C03}" dt="2023-02-18T15:37:17.964" v="1044" actId="1076"/>
          <ac:picMkLst>
            <pc:docMk/>
            <pc:sldMk cId="1271354788" sldId="272"/>
            <ac:picMk id="11" creationId="{8A15DEAC-7350-B5B7-B951-7F3957449C1D}"/>
          </ac:picMkLst>
        </pc:picChg>
        <pc:picChg chg="add del mod">
          <ac:chgData name="CAMPANELLA SARA" userId="40e73109-4a29-4275-82fe-c9cda443e417" providerId="ADAL" clId="{B41F3F00-5726-4E58-877B-48414AC21C03}" dt="2023-02-18T15:27:35.503" v="907" actId="478"/>
          <ac:picMkLst>
            <pc:docMk/>
            <pc:sldMk cId="1271354788" sldId="272"/>
            <ac:picMk id="13" creationId="{980B54D5-A987-09F1-D7FA-21CF567BDDA0}"/>
          </ac:picMkLst>
        </pc:picChg>
        <pc:picChg chg="add mod">
          <ac:chgData name="CAMPANELLA SARA" userId="40e73109-4a29-4275-82fe-c9cda443e417" providerId="ADAL" clId="{B41F3F00-5726-4E58-877B-48414AC21C03}" dt="2023-02-18T15:37:26.572" v="1050" actId="14100"/>
          <ac:picMkLst>
            <pc:docMk/>
            <pc:sldMk cId="1271354788" sldId="272"/>
            <ac:picMk id="15" creationId="{3FB077A1-1CD6-EF79-CEA9-A7E944823816}"/>
          </ac:picMkLst>
        </pc:picChg>
        <pc:picChg chg="add mod modCrop">
          <ac:chgData name="CAMPANELLA SARA" userId="40e73109-4a29-4275-82fe-c9cda443e417" providerId="ADAL" clId="{B41F3F00-5726-4E58-877B-48414AC21C03}" dt="2023-02-18T15:37:32.606" v="1053" actId="1076"/>
          <ac:picMkLst>
            <pc:docMk/>
            <pc:sldMk cId="1271354788" sldId="272"/>
            <ac:picMk id="17" creationId="{678CB3D0-1D27-5BB4-AE25-D8323AF7A973}"/>
          </ac:picMkLst>
        </pc:picChg>
        <pc:picChg chg="add mod">
          <ac:chgData name="CAMPANELLA SARA" userId="40e73109-4a29-4275-82fe-c9cda443e417" providerId="ADAL" clId="{B41F3F00-5726-4E58-877B-48414AC21C03}" dt="2023-02-18T15:37:28.763" v="1051" actId="14100"/>
          <ac:picMkLst>
            <pc:docMk/>
            <pc:sldMk cId="1271354788" sldId="272"/>
            <ac:picMk id="19" creationId="{50F62B8C-DB15-7BC7-E1C5-C2F9B1247A79}"/>
          </ac:picMkLst>
        </pc:picChg>
      </pc:sldChg>
      <pc:sldChg chg="addSp delSp modSp new mod modAnim">
        <pc:chgData name="CAMPANELLA SARA" userId="40e73109-4a29-4275-82fe-c9cda443e417" providerId="ADAL" clId="{B41F3F00-5726-4E58-877B-48414AC21C03}" dt="2023-02-20T11:45:16.260" v="2348" actId="20577"/>
        <pc:sldMkLst>
          <pc:docMk/>
          <pc:sldMk cId="668546601" sldId="273"/>
        </pc:sldMkLst>
        <pc:spChg chg="del">
          <ac:chgData name="CAMPANELLA SARA" userId="40e73109-4a29-4275-82fe-c9cda443e417" providerId="ADAL" clId="{B41F3F00-5726-4E58-877B-48414AC21C03}" dt="2023-02-18T17:23:50.960" v="1861" actId="478"/>
          <ac:spMkLst>
            <pc:docMk/>
            <pc:sldMk cId="668546601" sldId="273"/>
            <ac:spMk id="2" creationId="{9DDA1C03-61C3-1C8B-51A2-54D1D558804F}"/>
          </ac:spMkLst>
        </pc:spChg>
        <pc:spChg chg="del">
          <ac:chgData name="CAMPANELLA SARA" userId="40e73109-4a29-4275-82fe-c9cda443e417" providerId="ADAL" clId="{B41F3F00-5726-4E58-877B-48414AC21C03}" dt="2023-02-18T17:23:52.465" v="1862" actId="478"/>
          <ac:spMkLst>
            <pc:docMk/>
            <pc:sldMk cId="668546601" sldId="273"/>
            <ac:spMk id="3" creationId="{03C423C7-A58C-A762-9DD2-0BAEC7BB126C}"/>
          </ac:spMkLst>
        </pc:spChg>
        <pc:spChg chg="mod">
          <ac:chgData name="CAMPANELLA SARA" userId="40e73109-4a29-4275-82fe-c9cda443e417" providerId="ADAL" clId="{B41F3F00-5726-4E58-877B-48414AC21C03}" dt="2023-02-18T17:33:24.722" v="1988" actId="1076"/>
          <ac:spMkLst>
            <pc:docMk/>
            <pc:sldMk cId="668546601" sldId="273"/>
            <ac:spMk id="4" creationId="{C3FBE808-50CD-0450-A0A7-821B057C2088}"/>
          </ac:spMkLst>
        </pc:spChg>
        <pc:spChg chg="mod">
          <ac:chgData name="CAMPANELLA SARA" userId="40e73109-4a29-4275-82fe-c9cda443e417" providerId="ADAL" clId="{B41F3F00-5726-4E58-877B-48414AC21C03}" dt="2023-02-18T17:33:24.722" v="1988" actId="1076"/>
          <ac:spMkLst>
            <pc:docMk/>
            <pc:sldMk cId="668546601" sldId="273"/>
            <ac:spMk id="5" creationId="{4E4FAE00-4CEE-B05A-4A36-289C7F28AECB}"/>
          </ac:spMkLst>
        </pc:spChg>
        <pc:spChg chg="add mod">
          <ac:chgData name="CAMPANELLA SARA" userId="40e73109-4a29-4275-82fe-c9cda443e417" providerId="ADAL" clId="{B41F3F00-5726-4E58-877B-48414AC21C03}" dt="2023-02-20T11:45:16.260" v="2348" actId="20577"/>
          <ac:spMkLst>
            <pc:docMk/>
            <pc:sldMk cId="668546601" sldId="273"/>
            <ac:spMk id="7" creationId="{5F59A753-5648-38AF-9CA9-72E4EA55A967}"/>
          </ac:spMkLst>
        </pc:spChg>
        <pc:spChg chg="add mod">
          <ac:chgData name="CAMPANELLA SARA" userId="40e73109-4a29-4275-82fe-c9cda443e417" providerId="ADAL" clId="{B41F3F00-5726-4E58-877B-48414AC21C03}" dt="2023-02-18T17:36:14.400" v="2066" actId="1076"/>
          <ac:spMkLst>
            <pc:docMk/>
            <pc:sldMk cId="668546601" sldId="273"/>
            <ac:spMk id="17" creationId="{04E72103-E2EC-EE6F-1E60-685B00FD4ADD}"/>
          </ac:spMkLst>
        </pc:spChg>
        <pc:picChg chg="add mod ord modCrop">
          <ac:chgData name="CAMPANELLA SARA" userId="40e73109-4a29-4275-82fe-c9cda443e417" providerId="ADAL" clId="{B41F3F00-5726-4E58-877B-48414AC21C03}" dt="2023-02-18T17:35:39.366" v="2019" actId="1038"/>
          <ac:picMkLst>
            <pc:docMk/>
            <pc:sldMk cId="668546601" sldId="273"/>
            <ac:picMk id="9" creationId="{E13A226D-D944-8365-E498-56CB37139DC7}"/>
          </ac:picMkLst>
        </pc:picChg>
        <pc:picChg chg="add mod ord">
          <ac:chgData name="CAMPANELLA SARA" userId="40e73109-4a29-4275-82fe-c9cda443e417" providerId="ADAL" clId="{B41F3F00-5726-4E58-877B-48414AC21C03}" dt="2023-02-18T18:32:24.837" v="2224" actId="167"/>
          <ac:picMkLst>
            <pc:docMk/>
            <pc:sldMk cId="668546601" sldId="273"/>
            <ac:picMk id="11" creationId="{2284088F-C772-A484-AA38-1E4F95BCD52F}"/>
          </ac:picMkLst>
        </pc:picChg>
        <pc:picChg chg="add mod ord">
          <ac:chgData name="CAMPANELLA SARA" userId="40e73109-4a29-4275-82fe-c9cda443e417" providerId="ADAL" clId="{B41F3F00-5726-4E58-877B-48414AC21C03}" dt="2023-02-18T17:35:43.031" v="2031" actId="1037"/>
          <ac:picMkLst>
            <pc:docMk/>
            <pc:sldMk cId="668546601" sldId="273"/>
            <ac:picMk id="13" creationId="{6EB855C4-C8C1-4B54-C009-5A404EDB42FF}"/>
          </ac:picMkLst>
        </pc:picChg>
        <pc:picChg chg="add mod ord modCrop">
          <ac:chgData name="CAMPANELLA SARA" userId="40e73109-4a29-4275-82fe-c9cda443e417" providerId="ADAL" clId="{B41F3F00-5726-4E58-877B-48414AC21C03}" dt="2023-02-18T18:32:17.479" v="2223" actId="167"/>
          <ac:picMkLst>
            <pc:docMk/>
            <pc:sldMk cId="668546601" sldId="273"/>
            <ac:picMk id="15" creationId="{B134198F-7252-E1E3-4847-CDE9DE76EE2B}"/>
          </ac:picMkLst>
        </pc:picChg>
      </pc:sldChg>
      <pc:sldChg chg="addSp delSp modSp new del mod">
        <pc:chgData name="CAMPANELLA SARA" userId="40e73109-4a29-4275-82fe-c9cda443e417" providerId="ADAL" clId="{B41F3F00-5726-4E58-877B-48414AC21C03}" dt="2023-02-22T13:35:37.324" v="3066" actId="47"/>
        <pc:sldMkLst>
          <pc:docMk/>
          <pc:sldMk cId="67948707" sldId="274"/>
        </pc:sldMkLst>
        <pc:spChg chg="mod">
          <ac:chgData name="CAMPANELLA SARA" userId="40e73109-4a29-4275-82fe-c9cda443e417" providerId="ADAL" clId="{B41F3F00-5726-4E58-877B-48414AC21C03}" dt="2023-02-22T08:36:34.553" v="3063" actId="1076"/>
          <ac:spMkLst>
            <pc:docMk/>
            <pc:sldMk cId="67948707" sldId="274"/>
            <ac:spMk id="2" creationId="{6F702EB2-0D0B-7A4D-FB12-040B03B06A97}"/>
          </ac:spMkLst>
        </pc:spChg>
        <pc:spChg chg="add del mod">
          <ac:chgData name="CAMPANELLA SARA" userId="40e73109-4a29-4275-82fe-c9cda443e417" providerId="ADAL" clId="{B41F3F00-5726-4E58-877B-48414AC21C03}" dt="2023-02-22T08:36:38.702" v="3065" actId="403"/>
          <ac:spMkLst>
            <pc:docMk/>
            <pc:sldMk cId="67948707" sldId="274"/>
            <ac:spMk id="3" creationId="{ABB6E815-BA4E-802D-6483-B1B98FF654A6}"/>
          </ac:spMkLst>
        </pc:spChg>
        <pc:graphicFrameChg chg="add mod modGraphic">
          <ac:chgData name="CAMPANELLA SARA" userId="40e73109-4a29-4275-82fe-c9cda443e417" providerId="ADAL" clId="{B41F3F00-5726-4E58-877B-48414AC21C03}" dt="2023-02-22T08:36:28.645" v="3062" actId="1076"/>
          <ac:graphicFrameMkLst>
            <pc:docMk/>
            <pc:sldMk cId="67948707" sldId="274"/>
            <ac:graphicFrameMk id="6" creationId="{3D72ABF1-1DCE-5423-1F9C-24FEA35CA2A2}"/>
          </ac:graphicFrameMkLst>
        </pc:graphicFrame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0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F5BA00-32B1-4808-BA9F-DAA256CE31F5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</dgm:pt>
    <dgm:pt modelId="{6FEAE2C3-AB86-433E-83D0-567E7AC2F784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en-GB" sz="1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596C15-2D1C-4A7C-A3E6-3C87EA960011}" type="sibTrans" cxnId="{CD72AAD1-20CD-44D0-A1FD-AF56F8F16CF3}">
      <dgm:prSet/>
      <dgm:spPr/>
      <dgm:t>
        <a:bodyPr/>
        <a:lstStyle/>
        <a:p>
          <a:endParaRPr lang="en-GB"/>
        </a:p>
      </dgm:t>
    </dgm:pt>
    <dgm:pt modelId="{08ABE0F6-9FE9-415D-B6E9-46F5D0468C14}" type="parTrans" cxnId="{CD72AAD1-20CD-44D0-A1FD-AF56F8F16CF3}">
      <dgm:prSet/>
      <dgm:spPr/>
      <dgm:t>
        <a:bodyPr/>
        <a:lstStyle/>
        <a:p>
          <a:endParaRPr lang="en-GB"/>
        </a:p>
      </dgm:t>
    </dgm:pt>
    <dgm:pt modelId="{623EC39A-72F2-4ED9-956A-0BDBEC2E84F7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BC5DA540-10A4-4DED-8AD4-5AFB212889C9}" type="sibTrans" cxnId="{9CE48531-1279-4ABE-8337-59E31B90D102}">
      <dgm:prSet/>
      <dgm:spPr/>
      <dgm:t>
        <a:bodyPr/>
        <a:lstStyle/>
        <a:p>
          <a:endParaRPr lang="en-GB"/>
        </a:p>
      </dgm:t>
    </dgm:pt>
    <dgm:pt modelId="{243713F6-BBD4-4D9F-91EE-B9C4CC163EEF}" type="parTrans" cxnId="{9CE48531-1279-4ABE-8337-59E31B90D102}">
      <dgm:prSet/>
      <dgm:spPr/>
      <dgm:t>
        <a:bodyPr/>
        <a:lstStyle/>
        <a:p>
          <a:endParaRPr lang="en-GB"/>
        </a:p>
      </dgm:t>
    </dgm:pt>
    <dgm:pt modelId="{8A59B53C-AB28-4BC3-9A0A-D72240910C7D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GB"/>
        </a:p>
      </dgm:t>
    </dgm:pt>
    <dgm:pt modelId="{F9FD54FC-FE53-4289-99F6-93D9EA4920A1}" type="sibTrans" cxnId="{0FFEDA39-0F63-4D13-A8F1-9A8B0E706BF0}">
      <dgm:prSet/>
      <dgm:spPr/>
      <dgm:t>
        <a:bodyPr/>
        <a:lstStyle/>
        <a:p>
          <a:endParaRPr lang="en-GB"/>
        </a:p>
      </dgm:t>
    </dgm:pt>
    <dgm:pt modelId="{7B2ED204-7C5D-46D0-896A-29DB374951CB}" type="parTrans" cxnId="{0FFEDA39-0F63-4D13-A8F1-9A8B0E706BF0}">
      <dgm:prSet/>
      <dgm:spPr/>
      <dgm:t>
        <a:bodyPr/>
        <a:lstStyle/>
        <a:p>
          <a:endParaRPr lang="en-GB"/>
        </a:p>
      </dgm:t>
    </dgm:pt>
    <dgm:pt modelId="{4A616FD1-7453-4DC5-86E8-BDDF50652F43}" type="pres">
      <dgm:prSet presAssocID="{38F5BA00-32B1-4808-BA9F-DAA256CE31F5}" presName="Name0" presStyleCnt="0">
        <dgm:presLayoutVars>
          <dgm:dir/>
          <dgm:animLvl val="lvl"/>
          <dgm:resizeHandles val="exact"/>
        </dgm:presLayoutVars>
      </dgm:prSet>
      <dgm:spPr/>
    </dgm:pt>
    <dgm:pt modelId="{9EAA87B9-55E2-4009-8C83-BAC3C94BE638}" type="pres">
      <dgm:prSet presAssocID="{6FEAE2C3-AB86-433E-83D0-567E7AC2F784}" presName="parTxOnly" presStyleLbl="node1" presStyleIdx="0" presStyleCnt="3" custLinFactNeighborX="-15254" custLinFactNeighborY="510">
        <dgm:presLayoutVars>
          <dgm:chMax val="0"/>
          <dgm:chPref val="0"/>
          <dgm:bulletEnabled val="1"/>
        </dgm:presLayoutVars>
      </dgm:prSet>
      <dgm:spPr/>
    </dgm:pt>
    <dgm:pt modelId="{02731B39-256F-42D3-A49A-5BC4F4EEA9D7}" type="pres">
      <dgm:prSet presAssocID="{98596C15-2D1C-4A7C-A3E6-3C87EA960011}" presName="parTxOnlySpace" presStyleCnt="0"/>
      <dgm:spPr/>
    </dgm:pt>
    <dgm:pt modelId="{66FBEDFC-33AF-4F70-B8D5-DDBC5C47BCC3}" type="pres">
      <dgm:prSet presAssocID="{623EC39A-72F2-4ED9-956A-0BDBEC2E84F7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F4FABCD-EA22-4089-B4E7-63CFAFD55F6C}" type="pres">
      <dgm:prSet presAssocID="{BC5DA540-10A4-4DED-8AD4-5AFB212889C9}" presName="parTxOnlySpace" presStyleCnt="0"/>
      <dgm:spPr/>
    </dgm:pt>
    <dgm:pt modelId="{5848D5F6-27D4-46E4-9C86-06ABE0725F21}" type="pres">
      <dgm:prSet presAssocID="{8A59B53C-AB28-4BC3-9A0A-D72240910C7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CE48531-1279-4ABE-8337-59E31B90D102}" srcId="{38F5BA00-32B1-4808-BA9F-DAA256CE31F5}" destId="{623EC39A-72F2-4ED9-956A-0BDBEC2E84F7}" srcOrd="1" destOrd="0" parTransId="{243713F6-BBD4-4D9F-91EE-B9C4CC163EEF}" sibTransId="{BC5DA540-10A4-4DED-8AD4-5AFB212889C9}"/>
    <dgm:cxn modelId="{0FFEDA39-0F63-4D13-A8F1-9A8B0E706BF0}" srcId="{38F5BA00-32B1-4808-BA9F-DAA256CE31F5}" destId="{8A59B53C-AB28-4BC3-9A0A-D72240910C7D}" srcOrd="2" destOrd="0" parTransId="{7B2ED204-7C5D-46D0-896A-29DB374951CB}" sibTransId="{F9FD54FC-FE53-4289-99F6-93D9EA4920A1}"/>
    <dgm:cxn modelId="{94D9F643-1DC4-4BC4-95E0-98AF21F98CDB}" type="presOf" srcId="{623EC39A-72F2-4ED9-956A-0BDBEC2E84F7}" destId="{66FBEDFC-33AF-4F70-B8D5-DDBC5C47BCC3}" srcOrd="0" destOrd="0" presId="urn:microsoft.com/office/officeart/2005/8/layout/chevron1"/>
    <dgm:cxn modelId="{61502E6A-AD05-43A2-8C66-E6EF7F0515C8}" type="presOf" srcId="{6FEAE2C3-AB86-433E-83D0-567E7AC2F784}" destId="{9EAA87B9-55E2-4009-8C83-BAC3C94BE638}" srcOrd="0" destOrd="0" presId="urn:microsoft.com/office/officeart/2005/8/layout/chevron1"/>
    <dgm:cxn modelId="{60BB0190-9446-41D1-819B-9781C4B19892}" type="presOf" srcId="{8A59B53C-AB28-4BC3-9A0A-D72240910C7D}" destId="{5848D5F6-27D4-46E4-9C86-06ABE0725F21}" srcOrd="0" destOrd="0" presId="urn:microsoft.com/office/officeart/2005/8/layout/chevron1"/>
    <dgm:cxn modelId="{6401139C-2CD3-42ED-9589-646F563DDDBC}" type="presOf" srcId="{38F5BA00-32B1-4808-BA9F-DAA256CE31F5}" destId="{4A616FD1-7453-4DC5-86E8-BDDF50652F43}" srcOrd="0" destOrd="0" presId="urn:microsoft.com/office/officeart/2005/8/layout/chevron1"/>
    <dgm:cxn modelId="{CD72AAD1-20CD-44D0-A1FD-AF56F8F16CF3}" srcId="{38F5BA00-32B1-4808-BA9F-DAA256CE31F5}" destId="{6FEAE2C3-AB86-433E-83D0-567E7AC2F784}" srcOrd="0" destOrd="0" parTransId="{08ABE0F6-9FE9-415D-B6E9-46F5D0468C14}" sibTransId="{98596C15-2D1C-4A7C-A3E6-3C87EA960011}"/>
    <dgm:cxn modelId="{201720CC-0929-4942-8F58-97F0190568BE}" type="presParOf" srcId="{4A616FD1-7453-4DC5-86E8-BDDF50652F43}" destId="{9EAA87B9-55E2-4009-8C83-BAC3C94BE638}" srcOrd="0" destOrd="0" presId="urn:microsoft.com/office/officeart/2005/8/layout/chevron1"/>
    <dgm:cxn modelId="{9AF364E3-2202-4A82-9ABC-BB5DCB7880D0}" type="presParOf" srcId="{4A616FD1-7453-4DC5-86E8-BDDF50652F43}" destId="{02731B39-256F-42D3-A49A-5BC4F4EEA9D7}" srcOrd="1" destOrd="0" presId="urn:microsoft.com/office/officeart/2005/8/layout/chevron1"/>
    <dgm:cxn modelId="{465F151C-51BA-48B7-A7E0-9A6C38901D1F}" type="presParOf" srcId="{4A616FD1-7453-4DC5-86E8-BDDF50652F43}" destId="{66FBEDFC-33AF-4F70-B8D5-DDBC5C47BCC3}" srcOrd="2" destOrd="0" presId="urn:microsoft.com/office/officeart/2005/8/layout/chevron1"/>
    <dgm:cxn modelId="{2CC3F983-C402-4862-9001-9A887F7EA66E}" type="presParOf" srcId="{4A616FD1-7453-4DC5-86E8-BDDF50652F43}" destId="{6F4FABCD-EA22-4089-B4E7-63CFAFD55F6C}" srcOrd="3" destOrd="0" presId="urn:microsoft.com/office/officeart/2005/8/layout/chevron1"/>
    <dgm:cxn modelId="{8AE644D0-1377-4289-9A2F-6C823881E50F}" type="presParOf" srcId="{4A616FD1-7453-4DC5-86E8-BDDF50652F43}" destId="{5848D5F6-27D4-46E4-9C86-06ABE0725F2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07CDC7-29D5-40F8-9EA6-55A2FF3FB3B0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0BF85148-6A35-40F2-98D4-1EBDFC0D6736}">
      <dgm:prSet phldrT="[Text]" custT="1"/>
      <dgm:spPr/>
      <dgm:t>
        <a:bodyPr/>
        <a:lstStyle/>
        <a:p>
          <a:r>
            <a:rPr lang="it-IT" sz="1800" b="1" dirty="0">
              <a:solidFill>
                <a:schemeClr val="tx1"/>
              </a:solidFill>
            </a:rPr>
            <a:t>Supporto diurno per la terapia</a:t>
          </a:r>
          <a:endParaRPr lang="en-GB" sz="1800" b="1" dirty="0">
            <a:solidFill>
              <a:schemeClr val="tx1"/>
            </a:solidFill>
          </a:endParaRPr>
        </a:p>
      </dgm:t>
    </dgm:pt>
    <dgm:pt modelId="{3F4806FE-329E-4210-8278-FE73217F0132}" type="parTrans" cxnId="{07BD311A-E07D-4491-B240-56B41BA93240}">
      <dgm:prSet/>
      <dgm:spPr/>
      <dgm:t>
        <a:bodyPr/>
        <a:lstStyle/>
        <a:p>
          <a:endParaRPr lang="en-GB"/>
        </a:p>
      </dgm:t>
    </dgm:pt>
    <dgm:pt modelId="{8010FC4A-4484-4A69-83D9-1291D56FEDA0}" type="sibTrans" cxnId="{07BD311A-E07D-4491-B240-56B41BA93240}">
      <dgm:prSet/>
      <dgm:spPr/>
      <dgm:t>
        <a:bodyPr/>
        <a:lstStyle/>
        <a:p>
          <a:endParaRPr lang="en-GB"/>
        </a:p>
      </dgm:t>
    </dgm:pt>
    <dgm:pt modelId="{C68D9EDF-B32D-4EB0-BB9F-F88438554DEF}">
      <dgm:prSet phldrT="[Text]" phldr="1"/>
      <dgm:spPr/>
      <dgm:t>
        <a:bodyPr/>
        <a:lstStyle/>
        <a:p>
          <a:endParaRPr lang="en-GB" dirty="0"/>
        </a:p>
      </dgm:t>
    </dgm:pt>
    <dgm:pt modelId="{1BCF44D1-2443-495A-AA58-0568E1A24D51}" type="parTrans" cxnId="{D6C2DD2A-FCAA-44A9-887F-0C7DFBFF71CD}">
      <dgm:prSet/>
      <dgm:spPr/>
      <dgm:t>
        <a:bodyPr/>
        <a:lstStyle/>
        <a:p>
          <a:endParaRPr lang="en-GB"/>
        </a:p>
      </dgm:t>
    </dgm:pt>
    <dgm:pt modelId="{82256F95-45AA-4655-AF75-D07D8C25E66E}" type="sibTrans" cxnId="{D6C2DD2A-FCAA-44A9-887F-0C7DFBFF71CD}">
      <dgm:prSet/>
      <dgm:spPr/>
      <dgm:t>
        <a:bodyPr/>
        <a:lstStyle/>
        <a:p>
          <a:endParaRPr lang="en-GB"/>
        </a:p>
      </dgm:t>
    </dgm:pt>
    <dgm:pt modelId="{BFF32F77-2A28-40CD-A8CC-7206BCA54EDE}">
      <dgm:prSet phldrT="[Text]" custT="1"/>
      <dgm:spPr/>
      <dgm:t>
        <a:bodyPr/>
        <a:lstStyle/>
        <a:p>
          <a:endParaRPr lang="en-GB" sz="1800" b="1" dirty="0">
            <a:solidFill>
              <a:schemeClr val="tx1"/>
            </a:solidFill>
          </a:endParaRPr>
        </a:p>
      </dgm:t>
    </dgm:pt>
    <dgm:pt modelId="{EB94AFDF-9865-4B83-87C7-716C5876130D}" type="parTrans" cxnId="{786B2789-EAE2-4CB5-8838-1D5E3973D1FA}">
      <dgm:prSet/>
      <dgm:spPr/>
      <dgm:t>
        <a:bodyPr/>
        <a:lstStyle/>
        <a:p>
          <a:endParaRPr lang="en-GB"/>
        </a:p>
      </dgm:t>
    </dgm:pt>
    <dgm:pt modelId="{F2329B22-D25B-4A5C-9E87-2D06B18EEA5E}" type="sibTrans" cxnId="{786B2789-EAE2-4CB5-8838-1D5E3973D1FA}">
      <dgm:prSet/>
      <dgm:spPr/>
      <dgm:t>
        <a:bodyPr/>
        <a:lstStyle/>
        <a:p>
          <a:endParaRPr lang="en-GB" b="1"/>
        </a:p>
      </dgm:t>
    </dgm:pt>
    <dgm:pt modelId="{0AFCBF8E-6D7C-4AD4-91E9-30331E1FEC49}">
      <dgm:prSet phldrT="[Text]" custT="1"/>
      <dgm:spPr/>
      <dgm:t>
        <a:bodyPr/>
        <a:lstStyle/>
        <a:p>
          <a:pPr algn="ctr"/>
          <a:r>
            <a:rPr lang="it-IT" sz="1800" b="1" dirty="0">
              <a:solidFill>
                <a:schemeClr val="tx1"/>
              </a:solidFill>
            </a:rPr>
            <a:t>Strategie di controllo della curva glicemica</a:t>
          </a:r>
          <a:endParaRPr lang="en-GB" sz="1800" b="1" dirty="0">
            <a:solidFill>
              <a:schemeClr val="tx1"/>
            </a:solidFill>
          </a:endParaRPr>
        </a:p>
      </dgm:t>
    </dgm:pt>
    <dgm:pt modelId="{D8948628-5A96-4D79-B1F2-906510E5BB81}" type="parTrans" cxnId="{05D68372-3CB5-4429-B45B-27DB15C17511}">
      <dgm:prSet/>
      <dgm:spPr/>
      <dgm:t>
        <a:bodyPr/>
        <a:lstStyle/>
        <a:p>
          <a:endParaRPr lang="en-GB"/>
        </a:p>
      </dgm:t>
    </dgm:pt>
    <dgm:pt modelId="{369AF67C-DDFB-4125-9AA7-ED1381376722}" type="sibTrans" cxnId="{05D68372-3CB5-4429-B45B-27DB15C17511}">
      <dgm:prSet/>
      <dgm:spPr/>
      <dgm:t>
        <a:bodyPr/>
        <a:lstStyle/>
        <a:p>
          <a:endParaRPr lang="en-GB"/>
        </a:p>
      </dgm:t>
    </dgm:pt>
    <dgm:pt modelId="{553E29F0-161D-49B3-B8F3-D5CF336F95B4}">
      <dgm:prSet phldrT="[Text]" custT="1"/>
      <dgm:spPr/>
      <dgm:t>
        <a:bodyPr/>
        <a:lstStyle/>
        <a:p>
          <a:r>
            <a:rPr lang="it-IT" sz="1700" b="1" dirty="0">
              <a:solidFill>
                <a:schemeClr val="tx1"/>
              </a:solidFill>
            </a:rPr>
            <a:t>Predizione dei rischi e patologie correlate</a:t>
          </a:r>
          <a:endParaRPr lang="en-GB" sz="1700" b="1" dirty="0">
            <a:solidFill>
              <a:schemeClr val="tx1"/>
            </a:solidFill>
          </a:endParaRPr>
        </a:p>
      </dgm:t>
    </dgm:pt>
    <dgm:pt modelId="{1E495AB8-BB70-4A02-84C4-5152AC2D7B65}" type="parTrans" cxnId="{D4DCD44E-928D-4D7E-8B91-9EA27D578C9F}">
      <dgm:prSet/>
      <dgm:spPr/>
      <dgm:t>
        <a:bodyPr/>
        <a:lstStyle/>
        <a:p>
          <a:endParaRPr lang="en-GB"/>
        </a:p>
      </dgm:t>
    </dgm:pt>
    <dgm:pt modelId="{B9AF52C4-5F00-43A4-BB1C-3FE1A38C8A0B}" type="sibTrans" cxnId="{D4DCD44E-928D-4D7E-8B91-9EA27D578C9F}">
      <dgm:prSet/>
      <dgm:spPr/>
      <dgm:t>
        <a:bodyPr/>
        <a:lstStyle/>
        <a:p>
          <a:endParaRPr lang="en-GB"/>
        </a:p>
      </dgm:t>
    </dgm:pt>
    <dgm:pt modelId="{8BDC830A-9794-49B8-B5FA-1DA7042D8570}">
      <dgm:prSet phldrT="[Text]" custT="1"/>
      <dgm:spPr/>
      <dgm:t>
        <a:bodyPr/>
        <a:lstStyle/>
        <a:p>
          <a:pPr algn="ctr"/>
          <a:r>
            <a:rPr lang="it-IT" sz="18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Rilevamento attività fisica e ingestione cibi</a:t>
          </a:r>
          <a:endParaRPr lang="en-GB" sz="1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3CA541B2-44E4-496E-AEBA-D4D7F4CF2843}" type="parTrans" cxnId="{E6BE08D9-65C9-4520-9FB2-22B43F8959BB}">
      <dgm:prSet/>
      <dgm:spPr/>
      <dgm:t>
        <a:bodyPr/>
        <a:lstStyle/>
        <a:p>
          <a:endParaRPr lang="en-GB"/>
        </a:p>
      </dgm:t>
    </dgm:pt>
    <dgm:pt modelId="{32111EAC-FBEB-4914-B2E3-1FA814C4EDAB}" type="sibTrans" cxnId="{E6BE08D9-65C9-4520-9FB2-22B43F8959BB}">
      <dgm:prSet/>
      <dgm:spPr/>
      <dgm:t>
        <a:bodyPr/>
        <a:lstStyle/>
        <a:p>
          <a:endParaRPr lang="en-GB"/>
        </a:p>
      </dgm:t>
    </dgm:pt>
    <dgm:pt modelId="{ECEB9DC2-4EFB-4417-BCDD-4A02C64550C8}" type="pres">
      <dgm:prSet presAssocID="{2D07CDC7-29D5-40F8-9EA6-55A2FF3FB3B0}" presName="Name0" presStyleCnt="0">
        <dgm:presLayoutVars>
          <dgm:chMax/>
          <dgm:chPref/>
          <dgm:dir/>
          <dgm:animLvl val="lvl"/>
        </dgm:presLayoutVars>
      </dgm:prSet>
      <dgm:spPr/>
    </dgm:pt>
    <dgm:pt modelId="{13B7B04D-6F8A-467C-A8B6-2898859B1289}" type="pres">
      <dgm:prSet presAssocID="{0BF85148-6A35-40F2-98D4-1EBDFC0D6736}" presName="composite" presStyleCnt="0"/>
      <dgm:spPr/>
    </dgm:pt>
    <dgm:pt modelId="{26C17A54-F928-495B-89CA-C9EC2E9F90FD}" type="pres">
      <dgm:prSet presAssocID="{0BF85148-6A35-40F2-98D4-1EBDFC0D6736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0062EED6-EC31-4A8E-8F83-0BA4FE852699}" type="pres">
      <dgm:prSet presAssocID="{0BF85148-6A35-40F2-98D4-1EBDFC0D6736}" presName="Childtext1" presStyleLbl="revTx" presStyleIdx="0" presStyleCnt="3" custLinFactY="17917" custLinFactNeighborX="-18378" custLinFactNeighborY="100000">
        <dgm:presLayoutVars>
          <dgm:chMax val="0"/>
          <dgm:chPref val="0"/>
          <dgm:bulletEnabled val="1"/>
        </dgm:presLayoutVars>
      </dgm:prSet>
      <dgm:spPr/>
    </dgm:pt>
    <dgm:pt modelId="{A533F60C-0DB2-4EF4-B889-B8861596080E}" type="pres">
      <dgm:prSet presAssocID="{0BF85148-6A35-40F2-98D4-1EBDFC0D6736}" presName="BalanceSpacing" presStyleCnt="0"/>
      <dgm:spPr/>
    </dgm:pt>
    <dgm:pt modelId="{99654A67-3DFA-45FC-9308-9A5B1B9F62DC}" type="pres">
      <dgm:prSet presAssocID="{0BF85148-6A35-40F2-98D4-1EBDFC0D6736}" presName="BalanceSpacing1" presStyleCnt="0"/>
      <dgm:spPr/>
    </dgm:pt>
    <dgm:pt modelId="{064415DF-2177-4CF0-9A64-A078451484AA}" type="pres">
      <dgm:prSet presAssocID="{8010FC4A-4484-4A69-83D9-1291D56FEDA0}" presName="Accent1Text" presStyleLbl="node1" presStyleIdx="1" presStyleCnt="6"/>
      <dgm:spPr/>
    </dgm:pt>
    <dgm:pt modelId="{E7B4B989-36DF-45EA-8BA8-438191E058B2}" type="pres">
      <dgm:prSet presAssocID="{8010FC4A-4484-4A69-83D9-1291D56FEDA0}" presName="spaceBetweenRectangles" presStyleCnt="0"/>
      <dgm:spPr/>
    </dgm:pt>
    <dgm:pt modelId="{336D6B11-1D92-4D26-ACFD-CB58D5F29837}" type="pres">
      <dgm:prSet presAssocID="{BFF32F77-2A28-40CD-A8CC-7206BCA54EDE}" presName="composite" presStyleCnt="0"/>
      <dgm:spPr/>
    </dgm:pt>
    <dgm:pt modelId="{A767FA37-37B7-4DE5-9006-30FC406BCC3C}" type="pres">
      <dgm:prSet presAssocID="{BFF32F77-2A28-40CD-A8CC-7206BCA54EDE}" presName="Parent1" presStyleLbl="node1" presStyleIdx="2" presStyleCnt="6" custScaleX="105955">
        <dgm:presLayoutVars>
          <dgm:chMax val="1"/>
          <dgm:chPref val="1"/>
          <dgm:bulletEnabled val="1"/>
        </dgm:presLayoutVars>
      </dgm:prSet>
      <dgm:spPr/>
    </dgm:pt>
    <dgm:pt modelId="{12CCFB09-17FC-45A2-96FC-8B2D8756B923}" type="pres">
      <dgm:prSet presAssocID="{BFF32F77-2A28-40CD-A8CC-7206BCA54EDE}" presName="Childtext1" presStyleLbl="revTx" presStyleIdx="1" presStyleCnt="3" custScaleX="86378" custLinFactY="-44149" custLinFactNeighborX="50361" custLinFactNeighborY="-100000">
        <dgm:presLayoutVars>
          <dgm:chMax val="0"/>
          <dgm:chPref val="0"/>
          <dgm:bulletEnabled val="1"/>
        </dgm:presLayoutVars>
      </dgm:prSet>
      <dgm:spPr/>
    </dgm:pt>
    <dgm:pt modelId="{08F8A48E-31C3-4F51-9AD2-3AAD3D4BFF11}" type="pres">
      <dgm:prSet presAssocID="{BFF32F77-2A28-40CD-A8CC-7206BCA54EDE}" presName="BalanceSpacing" presStyleCnt="0"/>
      <dgm:spPr/>
    </dgm:pt>
    <dgm:pt modelId="{7392401E-6D57-444C-9B12-A75DC18A80BF}" type="pres">
      <dgm:prSet presAssocID="{BFF32F77-2A28-40CD-A8CC-7206BCA54EDE}" presName="BalanceSpacing1" presStyleCnt="0"/>
      <dgm:spPr/>
    </dgm:pt>
    <dgm:pt modelId="{BBA1B8B8-4E2F-43D0-AF36-4AF156214A93}" type="pres">
      <dgm:prSet presAssocID="{F2329B22-D25B-4A5C-9E87-2D06B18EEA5E}" presName="Accent1Text" presStyleLbl="node1" presStyleIdx="3" presStyleCnt="6" custScaleX="99962" custScaleY="102336" custLinFactNeighborX="5057" custLinFactNeighborY="446"/>
      <dgm:spPr/>
    </dgm:pt>
    <dgm:pt modelId="{3A10F1B6-7DB3-4D7D-9D34-65F3EE517C62}" type="pres">
      <dgm:prSet presAssocID="{F2329B22-D25B-4A5C-9E87-2D06B18EEA5E}" presName="spaceBetweenRectangles" presStyleCnt="0"/>
      <dgm:spPr/>
    </dgm:pt>
    <dgm:pt modelId="{5986AF62-92FC-408F-A02C-7525F6BAB3A7}" type="pres">
      <dgm:prSet presAssocID="{553E29F0-161D-49B3-B8F3-D5CF336F95B4}" presName="composite" presStyleCnt="0"/>
      <dgm:spPr/>
    </dgm:pt>
    <dgm:pt modelId="{770848A7-E635-4D01-9100-E8654D57A873}" type="pres">
      <dgm:prSet presAssocID="{553E29F0-161D-49B3-B8F3-D5CF336F95B4}" presName="Parent1" presStyleLbl="node1" presStyleIdx="4" presStyleCnt="6" custScaleX="110769" custLinFactNeighborX="2943">
        <dgm:presLayoutVars>
          <dgm:chMax val="1"/>
          <dgm:chPref val="1"/>
          <dgm:bulletEnabled val="1"/>
        </dgm:presLayoutVars>
      </dgm:prSet>
      <dgm:spPr/>
    </dgm:pt>
    <dgm:pt modelId="{1BF4450A-7265-4A43-BF86-5582034E9F6B}" type="pres">
      <dgm:prSet presAssocID="{553E29F0-161D-49B3-B8F3-D5CF336F95B4}" presName="Childtext1" presStyleLbl="revTx" presStyleIdx="2" presStyleCnt="3" custScaleX="81979" custLinFactY="-43209" custLinFactNeighborX="-46084" custLinFactNeighborY="-100000">
        <dgm:presLayoutVars>
          <dgm:chMax val="0"/>
          <dgm:chPref val="0"/>
          <dgm:bulletEnabled val="1"/>
        </dgm:presLayoutVars>
      </dgm:prSet>
      <dgm:spPr/>
    </dgm:pt>
    <dgm:pt modelId="{F53412AA-6783-4332-A028-A4ED48322B5F}" type="pres">
      <dgm:prSet presAssocID="{553E29F0-161D-49B3-B8F3-D5CF336F95B4}" presName="BalanceSpacing" presStyleCnt="0"/>
      <dgm:spPr/>
    </dgm:pt>
    <dgm:pt modelId="{E6296656-DD21-43BF-B975-E879A2B923FC}" type="pres">
      <dgm:prSet presAssocID="{553E29F0-161D-49B3-B8F3-D5CF336F95B4}" presName="BalanceSpacing1" presStyleCnt="0"/>
      <dgm:spPr/>
    </dgm:pt>
    <dgm:pt modelId="{BCC577E2-F3D0-4045-A8B5-D8BA37FDAEE1}" type="pres">
      <dgm:prSet presAssocID="{B9AF52C4-5F00-43A4-BB1C-3FE1A38C8A0B}" presName="Accent1Text" presStyleLbl="node1" presStyleIdx="5" presStyleCnt="6" custScaleX="104757" custLinFactNeighborX="-3075" custLinFactNeighborY="-1783"/>
      <dgm:spPr/>
    </dgm:pt>
  </dgm:ptLst>
  <dgm:cxnLst>
    <dgm:cxn modelId="{07BD311A-E07D-4491-B240-56B41BA93240}" srcId="{2D07CDC7-29D5-40F8-9EA6-55A2FF3FB3B0}" destId="{0BF85148-6A35-40F2-98D4-1EBDFC0D6736}" srcOrd="0" destOrd="0" parTransId="{3F4806FE-329E-4210-8278-FE73217F0132}" sibTransId="{8010FC4A-4484-4A69-83D9-1291D56FEDA0}"/>
    <dgm:cxn modelId="{D6C2DD2A-FCAA-44A9-887F-0C7DFBFF71CD}" srcId="{0BF85148-6A35-40F2-98D4-1EBDFC0D6736}" destId="{C68D9EDF-B32D-4EB0-BB9F-F88438554DEF}" srcOrd="0" destOrd="0" parTransId="{1BCF44D1-2443-495A-AA58-0568E1A24D51}" sibTransId="{82256F95-45AA-4655-AF75-D07D8C25E66E}"/>
    <dgm:cxn modelId="{DFC6092C-3A45-4D4D-9450-ABD9F10D57E7}" type="presOf" srcId="{C68D9EDF-B32D-4EB0-BB9F-F88438554DEF}" destId="{0062EED6-EC31-4A8E-8F83-0BA4FE852699}" srcOrd="0" destOrd="0" presId="urn:microsoft.com/office/officeart/2008/layout/AlternatingHexagons"/>
    <dgm:cxn modelId="{B1532A39-9FB9-47A7-93D9-B9279E60918E}" type="presOf" srcId="{0AFCBF8E-6D7C-4AD4-91E9-30331E1FEC49}" destId="{12CCFB09-17FC-45A2-96FC-8B2D8756B923}" srcOrd="0" destOrd="0" presId="urn:microsoft.com/office/officeart/2008/layout/AlternatingHexagons"/>
    <dgm:cxn modelId="{A8BBCA44-3C78-4896-853D-8518876D0B6D}" type="presOf" srcId="{8BDC830A-9794-49B8-B5FA-1DA7042D8570}" destId="{1BF4450A-7265-4A43-BF86-5582034E9F6B}" srcOrd="0" destOrd="0" presId="urn:microsoft.com/office/officeart/2008/layout/AlternatingHexagons"/>
    <dgm:cxn modelId="{CCD6D245-6B9F-405F-8B0F-0A947D0A3D96}" type="presOf" srcId="{BFF32F77-2A28-40CD-A8CC-7206BCA54EDE}" destId="{A767FA37-37B7-4DE5-9006-30FC406BCC3C}" srcOrd="0" destOrd="0" presId="urn:microsoft.com/office/officeart/2008/layout/AlternatingHexagons"/>
    <dgm:cxn modelId="{9FF6D345-E167-46AD-ABEF-85DE21A67128}" type="presOf" srcId="{F2329B22-D25B-4A5C-9E87-2D06B18EEA5E}" destId="{BBA1B8B8-4E2F-43D0-AF36-4AF156214A93}" srcOrd="0" destOrd="0" presId="urn:microsoft.com/office/officeart/2008/layout/AlternatingHexagons"/>
    <dgm:cxn modelId="{D4DCD44E-928D-4D7E-8B91-9EA27D578C9F}" srcId="{2D07CDC7-29D5-40F8-9EA6-55A2FF3FB3B0}" destId="{553E29F0-161D-49B3-B8F3-D5CF336F95B4}" srcOrd="2" destOrd="0" parTransId="{1E495AB8-BB70-4A02-84C4-5152AC2D7B65}" sibTransId="{B9AF52C4-5F00-43A4-BB1C-3FE1A38C8A0B}"/>
    <dgm:cxn modelId="{40126B51-B3FD-449F-A407-2BFB04581F26}" type="presOf" srcId="{0BF85148-6A35-40F2-98D4-1EBDFC0D6736}" destId="{26C17A54-F928-495B-89CA-C9EC2E9F90FD}" srcOrd="0" destOrd="0" presId="urn:microsoft.com/office/officeart/2008/layout/AlternatingHexagons"/>
    <dgm:cxn modelId="{05D68372-3CB5-4429-B45B-27DB15C17511}" srcId="{BFF32F77-2A28-40CD-A8CC-7206BCA54EDE}" destId="{0AFCBF8E-6D7C-4AD4-91E9-30331E1FEC49}" srcOrd="0" destOrd="0" parTransId="{D8948628-5A96-4D79-B1F2-906510E5BB81}" sibTransId="{369AF67C-DDFB-4125-9AA7-ED1381376722}"/>
    <dgm:cxn modelId="{F9E6BE78-DF58-4DDA-9FDE-056DD37F5D41}" type="presOf" srcId="{2D07CDC7-29D5-40F8-9EA6-55A2FF3FB3B0}" destId="{ECEB9DC2-4EFB-4417-BCDD-4A02C64550C8}" srcOrd="0" destOrd="0" presId="urn:microsoft.com/office/officeart/2008/layout/AlternatingHexagons"/>
    <dgm:cxn modelId="{786B2789-EAE2-4CB5-8838-1D5E3973D1FA}" srcId="{2D07CDC7-29D5-40F8-9EA6-55A2FF3FB3B0}" destId="{BFF32F77-2A28-40CD-A8CC-7206BCA54EDE}" srcOrd="1" destOrd="0" parTransId="{EB94AFDF-9865-4B83-87C7-716C5876130D}" sibTransId="{F2329B22-D25B-4A5C-9E87-2D06B18EEA5E}"/>
    <dgm:cxn modelId="{E6BE08D9-65C9-4520-9FB2-22B43F8959BB}" srcId="{553E29F0-161D-49B3-B8F3-D5CF336F95B4}" destId="{8BDC830A-9794-49B8-B5FA-1DA7042D8570}" srcOrd="0" destOrd="0" parTransId="{3CA541B2-44E4-496E-AEBA-D4D7F4CF2843}" sibTransId="{32111EAC-FBEB-4914-B2E3-1FA814C4EDAB}"/>
    <dgm:cxn modelId="{663178E2-0AC2-4580-ACB8-2F2033831808}" type="presOf" srcId="{8010FC4A-4484-4A69-83D9-1291D56FEDA0}" destId="{064415DF-2177-4CF0-9A64-A078451484AA}" srcOrd="0" destOrd="0" presId="urn:microsoft.com/office/officeart/2008/layout/AlternatingHexagons"/>
    <dgm:cxn modelId="{0ACFF1EB-BB1B-4523-8CA3-26BE584BBB3F}" type="presOf" srcId="{B9AF52C4-5F00-43A4-BB1C-3FE1A38C8A0B}" destId="{BCC577E2-F3D0-4045-A8B5-D8BA37FDAEE1}" srcOrd="0" destOrd="0" presId="urn:microsoft.com/office/officeart/2008/layout/AlternatingHexagons"/>
    <dgm:cxn modelId="{8E2775EC-4479-49FB-AEDB-07B4137464F6}" type="presOf" srcId="{553E29F0-161D-49B3-B8F3-D5CF336F95B4}" destId="{770848A7-E635-4D01-9100-E8654D57A873}" srcOrd="0" destOrd="0" presId="urn:microsoft.com/office/officeart/2008/layout/AlternatingHexagons"/>
    <dgm:cxn modelId="{643A09F6-544C-4FB5-9588-1EF32D3F976B}" type="presParOf" srcId="{ECEB9DC2-4EFB-4417-BCDD-4A02C64550C8}" destId="{13B7B04D-6F8A-467C-A8B6-2898859B1289}" srcOrd="0" destOrd="0" presId="urn:microsoft.com/office/officeart/2008/layout/AlternatingHexagons"/>
    <dgm:cxn modelId="{E9A7E00B-E54B-4416-8CB4-55A147362784}" type="presParOf" srcId="{13B7B04D-6F8A-467C-A8B6-2898859B1289}" destId="{26C17A54-F928-495B-89CA-C9EC2E9F90FD}" srcOrd="0" destOrd="0" presId="urn:microsoft.com/office/officeart/2008/layout/AlternatingHexagons"/>
    <dgm:cxn modelId="{D73136CA-2FD7-4BDC-90B6-BBD479F5E4D9}" type="presParOf" srcId="{13B7B04D-6F8A-467C-A8B6-2898859B1289}" destId="{0062EED6-EC31-4A8E-8F83-0BA4FE852699}" srcOrd="1" destOrd="0" presId="urn:microsoft.com/office/officeart/2008/layout/AlternatingHexagons"/>
    <dgm:cxn modelId="{06BA8AC8-0D74-43D2-B62B-44EDCDB05AF3}" type="presParOf" srcId="{13B7B04D-6F8A-467C-A8B6-2898859B1289}" destId="{A533F60C-0DB2-4EF4-B889-B8861596080E}" srcOrd="2" destOrd="0" presId="urn:microsoft.com/office/officeart/2008/layout/AlternatingHexagons"/>
    <dgm:cxn modelId="{246B8D84-1798-43B6-8244-0E4AC86849E5}" type="presParOf" srcId="{13B7B04D-6F8A-467C-A8B6-2898859B1289}" destId="{99654A67-3DFA-45FC-9308-9A5B1B9F62DC}" srcOrd="3" destOrd="0" presId="urn:microsoft.com/office/officeart/2008/layout/AlternatingHexagons"/>
    <dgm:cxn modelId="{A2A2EDA8-DBB0-47BF-BD8D-18529CF74E68}" type="presParOf" srcId="{13B7B04D-6F8A-467C-A8B6-2898859B1289}" destId="{064415DF-2177-4CF0-9A64-A078451484AA}" srcOrd="4" destOrd="0" presId="urn:microsoft.com/office/officeart/2008/layout/AlternatingHexagons"/>
    <dgm:cxn modelId="{06ABDABC-1681-4360-B3EF-E78516619EF0}" type="presParOf" srcId="{ECEB9DC2-4EFB-4417-BCDD-4A02C64550C8}" destId="{E7B4B989-36DF-45EA-8BA8-438191E058B2}" srcOrd="1" destOrd="0" presId="urn:microsoft.com/office/officeart/2008/layout/AlternatingHexagons"/>
    <dgm:cxn modelId="{082CF38B-8D3C-4609-A7F0-0A445A35688F}" type="presParOf" srcId="{ECEB9DC2-4EFB-4417-BCDD-4A02C64550C8}" destId="{336D6B11-1D92-4D26-ACFD-CB58D5F29837}" srcOrd="2" destOrd="0" presId="urn:microsoft.com/office/officeart/2008/layout/AlternatingHexagons"/>
    <dgm:cxn modelId="{4F53FDC4-DD71-44B2-82C0-7805AD15365F}" type="presParOf" srcId="{336D6B11-1D92-4D26-ACFD-CB58D5F29837}" destId="{A767FA37-37B7-4DE5-9006-30FC406BCC3C}" srcOrd="0" destOrd="0" presId="urn:microsoft.com/office/officeart/2008/layout/AlternatingHexagons"/>
    <dgm:cxn modelId="{55647812-E576-499D-A7E6-8FFB51093E6B}" type="presParOf" srcId="{336D6B11-1D92-4D26-ACFD-CB58D5F29837}" destId="{12CCFB09-17FC-45A2-96FC-8B2D8756B923}" srcOrd="1" destOrd="0" presId="urn:microsoft.com/office/officeart/2008/layout/AlternatingHexagons"/>
    <dgm:cxn modelId="{9D6C1497-C523-4C80-95F4-8785C5C01F3A}" type="presParOf" srcId="{336D6B11-1D92-4D26-ACFD-CB58D5F29837}" destId="{08F8A48E-31C3-4F51-9AD2-3AAD3D4BFF11}" srcOrd="2" destOrd="0" presId="urn:microsoft.com/office/officeart/2008/layout/AlternatingHexagons"/>
    <dgm:cxn modelId="{E37CEF0E-11BC-4B4D-853B-42FEA4F6F8F3}" type="presParOf" srcId="{336D6B11-1D92-4D26-ACFD-CB58D5F29837}" destId="{7392401E-6D57-444C-9B12-A75DC18A80BF}" srcOrd="3" destOrd="0" presId="urn:microsoft.com/office/officeart/2008/layout/AlternatingHexagons"/>
    <dgm:cxn modelId="{97C90F87-51B8-4F7E-978D-BE71A5BE3AE4}" type="presParOf" srcId="{336D6B11-1D92-4D26-ACFD-CB58D5F29837}" destId="{BBA1B8B8-4E2F-43D0-AF36-4AF156214A93}" srcOrd="4" destOrd="0" presId="urn:microsoft.com/office/officeart/2008/layout/AlternatingHexagons"/>
    <dgm:cxn modelId="{E1151657-0D1E-4B70-85D9-C01785BE49C7}" type="presParOf" srcId="{ECEB9DC2-4EFB-4417-BCDD-4A02C64550C8}" destId="{3A10F1B6-7DB3-4D7D-9D34-65F3EE517C62}" srcOrd="3" destOrd="0" presId="urn:microsoft.com/office/officeart/2008/layout/AlternatingHexagons"/>
    <dgm:cxn modelId="{C32A8DA5-2576-4630-BB8A-C83F3CA5162E}" type="presParOf" srcId="{ECEB9DC2-4EFB-4417-BCDD-4A02C64550C8}" destId="{5986AF62-92FC-408F-A02C-7525F6BAB3A7}" srcOrd="4" destOrd="0" presId="urn:microsoft.com/office/officeart/2008/layout/AlternatingHexagons"/>
    <dgm:cxn modelId="{30EDFB04-A291-4967-8695-84BFA3B5EAB8}" type="presParOf" srcId="{5986AF62-92FC-408F-A02C-7525F6BAB3A7}" destId="{770848A7-E635-4D01-9100-E8654D57A873}" srcOrd="0" destOrd="0" presId="urn:microsoft.com/office/officeart/2008/layout/AlternatingHexagons"/>
    <dgm:cxn modelId="{220D1522-0B6A-40E6-AE07-EB658C4107D5}" type="presParOf" srcId="{5986AF62-92FC-408F-A02C-7525F6BAB3A7}" destId="{1BF4450A-7265-4A43-BF86-5582034E9F6B}" srcOrd="1" destOrd="0" presId="urn:microsoft.com/office/officeart/2008/layout/AlternatingHexagons"/>
    <dgm:cxn modelId="{52E0BDE3-65AA-40BE-BBC2-7172C02F57FC}" type="presParOf" srcId="{5986AF62-92FC-408F-A02C-7525F6BAB3A7}" destId="{F53412AA-6783-4332-A028-A4ED48322B5F}" srcOrd="2" destOrd="0" presId="urn:microsoft.com/office/officeart/2008/layout/AlternatingHexagons"/>
    <dgm:cxn modelId="{6CD0797A-BDE0-4873-9526-9238DAD25649}" type="presParOf" srcId="{5986AF62-92FC-408F-A02C-7525F6BAB3A7}" destId="{E6296656-DD21-43BF-B975-E879A2B923FC}" srcOrd="3" destOrd="0" presId="urn:microsoft.com/office/officeart/2008/layout/AlternatingHexagons"/>
    <dgm:cxn modelId="{70BF99F5-6A02-42CB-9B74-125948F62BCD}" type="presParOf" srcId="{5986AF62-92FC-408F-A02C-7525F6BAB3A7}" destId="{BCC577E2-F3D0-4045-A8B5-D8BA37FDAEE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6BD9BF-1C9B-414E-9ED6-813DD8F37B8F}" type="doc">
      <dgm:prSet loTypeId="urn:microsoft.com/office/officeart/2005/8/layout/pyramid2" loCatId="pyramid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GB"/>
        </a:p>
      </dgm:t>
    </dgm:pt>
    <dgm:pt modelId="{86349493-20EC-41F7-9947-8669A74F3EFF}">
      <dgm:prSet phldrT="[Text]"/>
      <dgm:spPr/>
      <dgm:t>
        <a:bodyPr/>
        <a:lstStyle/>
        <a:p>
          <a:r>
            <a:rPr lang="it-IT" b="1" dirty="0"/>
            <a:t>Cura personalizzata a 360°</a:t>
          </a:r>
          <a:endParaRPr lang="en-GB" b="1" dirty="0"/>
        </a:p>
      </dgm:t>
    </dgm:pt>
    <dgm:pt modelId="{3E341417-66A9-4565-9D86-7AA6AFB3B1FD}" type="parTrans" cxnId="{7BF04730-3627-4B5E-A05B-CC951DB98F81}">
      <dgm:prSet/>
      <dgm:spPr/>
      <dgm:t>
        <a:bodyPr/>
        <a:lstStyle/>
        <a:p>
          <a:endParaRPr lang="en-GB"/>
        </a:p>
      </dgm:t>
    </dgm:pt>
    <dgm:pt modelId="{F20BFEB7-E8AE-4804-8427-C50CD5BFD700}" type="sibTrans" cxnId="{7BF04730-3627-4B5E-A05B-CC951DB98F81}">
      <dgm:prSet/>
      <dgm:spPr/>
      <dgm:t>
        <a:bodyPr/>
        <a:lstStyle/>
        <a:p>
          <a:endParaRPr lang="en-GB"/>
        </a:p>
      </dgm:t>
    </dgm:pt>
    <dgm:pt modelId="{FA34ADD7-93A8-478E-9A78-45DAFBAF501D}">
      <dgm:prSet phldrT="[Text]"/>
      <dgm:spPr/>
      <dgm:t>
        <a:bodyPr/>
        <a:lstStyle/>
        <a:p>
          <a:r>
            <a:rPr lang="it-IT" b="1" dirty="0"/>
            <a:t>Ottimizzazione del trattamento</a:t>
          </a:r>
          <a:endParaRPr lang="en-GB" b="1" dirty="0"/>
        </a:p>
      </dgm:t>
    </dgm:pt>
    <dgm:pt modelId="{F82C734D-1D6D-4DC1-967A-AF2499FC7495}" type="parTrans" cxnId="{243FA7F4-3F2D-4607-8BD5-A645A22372DE}">
      <dgm:prSet/>
      <dgm:spPr/>
      <dgm:t>
        <a:bodyPr/>
        <a:lstStyle/>
        <a:p>
          <a:endParaRPr lang="en-GB"/>
        </a:p>
      </dgm:t>
    </dgm:pt>
    <dgm:pt modelId="{F385F7C0-F876-4AB7-B9E3-F5C221D6B46B}" type="sibTrans" cxnId="{243FA7F4-3F2D-4607-8BD5-A645A22372DE}">
      <dgm:prSet/>
      <dgm:spPr/>
      <dgm:t>
        <a:bodyPr/>
        <a:lstStyle/>
        <a:p>
          <a:endParaRPr lang="en-GB"/>
        </a:p>
      </dgm:t>
    </dgm:pt>
    <dgm:pt modelId="{F94760BB-6676-4564-BC8A-5531C3A73F25}">
      <dgm:prSet custT="1"/>
      <dgm:spPr/>
      <dgm:t>
        <a:bodyPr/>
        <a:lstStyle/>
        <a:p>
          <a:r>
            <a:rPr lang="it-IT" sz="1600" b="1" dirty="0"/>
            <a:t>Previsione giornaliera del trend glicemico</a:t>
          </a:r>
          <a:endParaRPr lang="en-GB" sz="1600" b="1" dirty="0"/>
        </a:p>
      </dgm:t>
    </dgm:pt>
    <dgm:pt modelId="{2BCF8457-111D-47B5-8BCF-3E2BE01815D0}" type="parTrans" cxnId="{27F46C53-87B1-4308-949A-49B590A4C213}">
      <dgm:prSet/>
      <dgm:spPr/>
      <dgm:t>
        <a:bodyPr/>
        <a:lstStyle/>
        <a:p>
          <a:endParaRPr lang="en-GB"/>
        </a:p>
      </dgm:t>
    </dgm:pt>
    <dgm:pt modelId="{D120D9AC-D4F2-4AA9-BD80-B0A07E5F8638}" type="sibTrans" cxnId="{27F46C53-87B1-4308-949A-49B590A4C213}">
      <dgm:prSet/>
      <dgm:spPr/>
      <dgm:t>
        <a:bodyPr/>
        <a:lstStyle/>
        <a:p>
          <a:endParaRPr lang="en-GB"/>
        </a:p>
      </dgm:t>
    </dgm:pt>
    <dgm:pt modelId="{EF9FDCE6-524A-453C-9CC2-DB9CC0EDA5EB}">
      <dgm:prSet custT="1"/>
      <dgm:spPr/>
      <dgm:t>
        <a:bodyPr/>
        <a:lstStyle/>
        <a:p>
          <a:pPr algn="ctr"/>
          <a:r>
            <a:rPr lang="it-IT" sz="1600" b="1" dirty="0"/>
            <a:t>Caratterizzazione del paziente</a:t>
          </a:r>
          <a:endParaRPr lang="en-GB" sz="1600" b="1" dirty="0"/>
        </a:p>
      </dgm:t>
    </dgm:pt>
    <dgm:pt modelId="{F77552F9-2BD7-453A-80D0-DD94D080DE59}" type="parTrans" cxnId="{48122125-6C9D-41ED-80A9-E4D84215B74E}">
      <dgm:prSet/>
      <dgm:spPr/>
      <dgm:t>
        <a:bodyPr/>
        <a:lstStyle/>
        <a:p>
          <a:endParaRPr lang="en-GB"/>
        </a:p>
      </dgm:t>
    </dgm:pt>
    <dgm:pt modelId="{DA5B27FE-BDCB-465F-BFE1-2DF2A7F9843A}" type="sibTrans" cxnId="{48122125-6C9D-41ED-80A9-E4D84215B74E}">
      <dgm:prSet/>
      <dgm:spPr/>
      <dgm:t>
        <a:bodyPr/>
        <a:lstStyle/>
        <a:p>
          <a:endParaRPr lang="en-GB"/>
        </a:p>
      </dgm:t>
    </dgm:pt>
    <dgm:pt modelId="{EAB6D089-5D55-49DD-B795-3581AD60BEBC}">
      <dgm:prSet/>
      <dgm:spPr/>
      <dgm:t>
        <a:bodyPr/>
        <a:lstStyle/>
        <a:p>
          <a:pPr algn="l"/>
          <a:endParaRPr lang="en-GB" sz="500" dirty="0"/>
        </a:p>
      </dgm:t>
    </dgm:pt>
    <dgm:pt modelId="{B5308C4F-2822-42A9-B245-0383AF5A6B0C}" type="parTrans" cxnId="{A5E1DAFE-F86F-400F-92DE-80E98E903D86}">
      <dgm:prSet/>
      <dgm:spPr/>
      <dgm:t>
        <a:bodyPr/>
        <a:lstStyle/>
        <a:p>
          <a:endParaRPr lang="en-GB"/>
        </a:p>
      </dgm:t>
    </dgm:pt>
    <dgm:pt modelId="{CBE18CB1-32CC-4FCC-866D-D5C3BA4CD9B4}" type="sibTrans" cxnId="{A5E1DAFE-F86F-400F-92DE-80E98E903D86}">
      <dgm:prSet/>
      <dgm:spPr/>
      <dgm:t>
        <a:bodyPr/>
        <a:lstStyle/>
        <a:p>
          <a:endParaRPr lang="en-GB"/>
        </a:p>
      </dgm:t>
    </dgm:pt>
    <dgm:pt modelId="{687FC208-6CB7-4A9F-AA58-C012E25C3ABC}" type="pres">
      <dgm:prSet presAssocID="{4C6BD9BF-1C9B-414E-9ED6-813DD8F37B8F}" presName="compositeShape" presStyleCnt="0">
        <dgm:presLayoutVars>
          <dgm:dir/>
          <dgm:resizeHandles/>
        </dgm:presLayoutVars>
      </dgm:prSet>
      <dgm:spPr/>
    </dgm:pt>
    <dgm:pt modelId="{C53EEABA-B5EC-4953-B9E6-DC4F5396B262}" type="pres">
      <dgm:prSet presAssocID="{4C6BD9BF-1C9B-414E-9ED6-813DD8F37B8F}" presName="pyramid" presStyleLbl="node1" presStyleIdx="0" presStyleCnt="1" custScaleX="130472" custLinFactNeighborX="-8168" custLinFactNeighborY="-334"/>
      <dgm:spPr>
        <a:blipFill dpi="0" rotWithShape="0">
          <a:blip xmlns:r="http://schemas.openxmlformats.org/officeDocument/2006/relationships" r:embed="rId1">
            <a:alphaModFix amt="5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solidFill>
            <a:srgbClr val="0070C0"/>
          </a:solidFill>
        </a:ln>
      </dgm:spPr>
    </dgm:pt>
    <dgm:pt modelId="{72702B9D-730A-46C3-AC88-667E26FE15C4}" type="pres">
      <dgm:prSet presAssocID="{4C6BD9BF-1C9B-414E-9ED6-813DD8F37B8F}" presName="theList" presStyleCnt="0"/>
      <dgm:spPr/>
    </dgm:pt>
    <dgm:pt modelId="{5CA953DB-A6CF-467A-8B17-32054A018099}" type="pres">
      <dgm:prSet presAssocID="{86349493-20EC-41F7-9947-8669A74F3EFF}" presName="aNode" presStyleLbl="fgAcc1" presStyleIdx="0" presStyleCnt="4">
        <dgm:presLayoutVars>
          <dgm:bulletEnabled val="1"/>
        </dgm:presLayoutVars>
      </dgm:prSet>
      <dgm:spPr/>
    </dgm:pt>
    <dgm:pt modelId="{4EDB1CDA-FA62-4AB7-8402-74F7E2EF47D5}" type="pres">
      <dgm:prSet presAssocID="{86349493-20EC-41F7-9947-8669A74F3EFF}" presName="aSpace" presStyleCnt="0"/>
      <dgm:spPr/>
    </dgm:pt>
    <dgm:pt modelId="{30FA4DE9-2B4B-4E08-BC7A-FC55DE185850}" type="pres">
      <dgm:prSet presAssocID="{FA34ADD7-93A8-478E-9A78-45DAFBAF501D}" presName="aNode" presStyleLbl="fgAcc1" presStyleIdx="1" presStyleCnt="4">
        <dgm:presLayoutVars>
          <dgm:bulletEnabled val="1"/>
        </dgm:presLayoutVars>
      </dgm:prSet>
      <dgm:spPr/>
    </dgm:pt>
    <dgm:pt modelId="{A2AE3410-31CD-4BC2-80AE-3C8BAB81A3D1}" type="pres">
      <dgm:prSet presAssocID="{FA34ADD7-93A8-478E-9A78-45DAFBAF501D}" presName="aSpace" presStyleCnt="0"/>
      <dgm:spPr/>
    </dgm:pt>
    <dgm:pt modelId="{F45C93E9-7F93-4019-9DCB-962CD633B6E5}" type="pres">
      <dgm:prSet presAssocID="{F94760BB-6676-4564-BC8A-5531C3A73F25}" presName="aNode" presStyleLbl="fgAcc1" presStyleIdx="2" presStyleCnt="4">
        <dgm:presLayoutVars>
          <dgm:bulletEnabled val="1"/>
        </dgm:presLayoutVars>
      </dgm:prSet>
      <dgm:spPr/>
    </dgm:pt>
    <dgm:pt modelId="{8884DEF4-883D-4333-99C7-03ED5B69CE1B}" type="pres">
      <dgm:prSet presAssocID="{F94760BB-6676-4564-BC8A-5531C3A73F25}" presName="aSpace" presStyleCnt="0"/>
      <dgm:spPr/>
    </dgm:pt>
    <dgm:pt modelId="{06BEB6E3-7ABC-4F5C-ADD3-30F5380B13BF}" type="pres">
      <dgm:prSet presAssocID="{EF9FDCE6-524A-453C-9CC2-DB9CC0EDA5EB}" presName="aNode" presStyleLbl="fgAcc1" presStyleIdx="3" presStyleCnt="4" custScaleY="82285" custLinFactNeighborX="-1028" custLinFactNeighborY="-44507">
        <dgm:presLayoutVars>
          <dgm:bulletEnabled val="1"/>
        </dgm:presLayoutVars>
      </dgm:prSet>
      <dgm:spPr/>
    </dgm:pt>
    <dgm:pt modelId="{06E235CD-927B-4E75-9F93-FC7D17B4D1B8}" type="pres">
      <dgm:prSet presAssocID="{EF9FDCE6-524A-453C-9CC2-DB9CC0EDA5EB}" presName="aSpace" presStyleCnt="0"/>
      <dgm:spPr/>
    </dgm:pt>
  </dgm:ptLst>
  <dgm:cxnLst>
    <dgm:cxn modelId="{48122125-6C9D-41ED-80A9-E4D84215B74E}" srcId="{4C6BD9BF-1C9B-414E-9ED6-813DD8F37B8F}" destId="{EF9FDCE6-524A-453C-9CC2-DB9CC0EDA5EB}" srcOrd="3" destOrd="0" parTransId="{F77552F9-2BD7-453A-80D0-DD94D080DE59}" sibTransId="{DA5B27FE-BDCB-465F-BFE1-2DF2A7F9843A}"/>
    <dgm:cxn modelId="{7BF04730-3627-4B5E-A05B-CC951DB98F81}" srcId="{4C6BD9BF-1C9B-414E-9ED6-813DD8F37B8F}" destId="{86349493-20EC-41F7-9947-8669A74F3EFF}" srcOrd="0" destOrd="0" parTransId="{3E341417-66A9-4565-9D86-7AA6AFB3B1FD}" sibTransId="{F20BFEB7-E8AE-4804-8427-C50CD5BFD700}"/>
    <dgm:cxn modelId="{DD7DD444-2A3B-4063-913C-9F6084F95044}" type="presOf" srcId="{86349493-20EC-41F7-9947-8669A74F3EFF}" destId="{5CA953DB-A6CF-467A-8B17-32054A018099}" srcOrd="0" destOrd="0" presId="urn:microsoft.com/office/officeart/2005/8/layout/pyramid2"/>
    <dgm:cxn modelId="{2AD1906F-9154-472F-BA42-41BDF4B63D9A}" type="presOf" srcId="{EAB6D089-5D55-49DD-B795-3581AD60BEBC}" destId="{06BEB6E3-7ABC-4F5C-ADD3-30F5380B13BF}" srcOrd="0" destOrd="1" presId="urn:microsoft.com/office/officeart/2005/8/layout/pyramid2"/>
    <dgm:cxn modelId="{27F46C53-87B1-4308-949A-49B590A4C213}" srcId="{4C6BD9BF-1C9B-414E-9ED6-813DD8F37B8F}" destId="{F94760BB-6676-4564-BC8A-5531C3A73F25}" srcOrd="2" destOrd="0" parTransId="{2BCF8457-111D-47B5-8BCF-3E2BE01815D0}" sibTransId="{D120D9AC-D4F2-4AA9-BD80-B0A07E5F8638}"/>
    <dgm:cxn modelId="{7BDDB788-982D-40C8-A9EE-B4DBA826AEE1}" type="presOf" srcId="{F94760BB-6676-4564-BC8A-5531C3A73F25}" destId="{F45C93E9-7F93-4019-9DCB-962CD633B6E5}" srcOrd="0" destOrd="0" presId="urn:microsoft.com/office/officeart/2005/8/layout/pyramid2"/>
    <dgm:cxn modelId="{E2957B9B-ED7F-4D58-B3F5-D148B2D0F717}" type="presOf" srcId="{FA34ADD7-93A8-478E-9A78-45DAFBAF501D}" destId="{30FA4DE9-2B4B-4E08-BC7A-FC55DE185850}" srcOrd="0" destOrd="0" presId="urn:microsoft.com/office/officeart/2005/8/layout/pyramid2"/>
    <dgm:cxn modelId="{9F84CCBF-3589-4A53-99A3-24830A7BA81A}" type="presOf" srcId="{4C6BD9BF-1C9B-414E-9ED6-813DD8F37B8F}" destId="{687FC208-6CB7-4A9F-AA58-C012E25C3ABC}" srcOrd="0" destOrd="0" presId="urn:microsoft.com/office/officeart/2005/8/layout/pyramid2"/>
    <dgm:cxn modelId="{419884E0-80E3-41CE-A1D4-7BA005234B50}" type="presOf" srcId="{EF9FDCE6-524A-453C-9CC2-DB9CC0EDA5EB}" destId="{06BEB6E3-7ABC-4F5C-ADD3-30F5380B13BF}" srcOrd="0" destOrd="0" presId="urn:microsoft.com/office/officeart/2005/8/layout/pyramid2"/>
    <dgm:cxn modelId="{243FA7F4-3F2D-4607-8BD5-A645A22372DE}" srcId="{4C6BD9BF-1C9B-414E-9ED6-813DD8F37B8F}" destId="{FA34ADD7-93A8-478E-9A78-45DAFBAF501D}" srcOrd="1" destOrd="0" parTransId="{F82C734D-1D6D-4DC1-967A-AF2499FC7495}" sibTransId="{F385F7C0-F876-4AB7-B9E3-F5C221D6B46B}"/>
    <dgm:cxn modelId="{A5E1DAFE-F86F-400F-92DE-80E98E903D86}" srcId="{EF9FDCE6-524A-453C-9CC2-DB9CC0EDA5EB}" destId="{EAB6D089-5D55-49DD-B795-3581AD60BEBC}" srcOrd="0" destOrd="0" parTransId="{B5308C4F-2822-42A9-B245-0383AF5A6B0C}" sibTransId="{CBE18CB1-32CC-4FCC-866D-D5C3BA4CD9B4}"/>
    <dgm:cxn modelId="{09FB5A8D-9DE6-4552-9EF7-0693A4F8A4A2}" type="presParOf" srcId="{687FC208-6CB7-4A9F-AA58-C012E25C3ABC}" destId="{C53EEABA-B5EC-4953-B9E6-DC4F5396B262}" srcOrd="0" destOrd="0" presId="urn:microsoft.com/office/officeart/2005/8/layout/pyramid2"/>
    <dgm:cxn modelId="{26302075-D418-4B7B-8CB9-9836F67A5EBC}" type="presParOf" srcId="{687FC208-6CB7-4A9F-AA58-C012E25C3ABC}" destId="{72702B9D-730A-46C3-AC88-667E26FE15C4}" srcOrd="1" destOrd="0" presId="urn:microsoft.com/office/officeart/2005/8/layout/pyramid2"/>
    <dgm:cxn modelId="{CFF17B2E-8BAB-486C-8236-2C4CD1CEC63D}" type="presParOf" srcId="{72702B9D-730A-46C3-AC88-667E26FE15C4}" destId="{5CA953DB-A6CF-467A-8B17-32054A018099}" srcOrd="0" destOrd="0" presId="urn:microsoft.com/office/officeart/2005/8/layout/pyramid2"/>
    <dgm:cxn modelId="{2330548F-0F89-4D2E-B4A5-FE3921CFBAFF}" type="presParOf" srcId="{72702B9D-730A-46C3-AC88-667E26FE15C4}" destId="{4EDB1CDA-FA62-4AB7-8402-74F7E2EF47D5}" srcOrd="1" destOrd="0" presId="urn:microsoft.com/office/officeart/2005/8/layout/pyramid2"/>
    <dgm:cxn modelId="{6D26F503-9DB7-410D-A315-50EB594AF460}" type="presParOf" srcId="{72702B9D-730A-46C3-AC88-667E26FE15C4}" destId="{30FA4DE9-2B4B-4E08-BC7A-FC55DE185850}" srcOrd="2" destOrd="0" presId="urn:microsoft.com/office/officeart/2005/8/layout/pyramid2"/>
    <dgm:cxn modelId="{54BF4A9A-A893-46B5-8844-333BBDD48B78}" type="presParOf" srcId="{72702B9D-730A-46C3-AC88-667E26FE15C4}" destId="{A2AE3410-31CD-4BC2-80AE-3C8BAB81A3D1}" srcOrd="3" destOrd="0" presId="urn:microsoft.com/office/officeart/2005/8/layout/pyramid2"/>
    <dgm:cxn modelId="{160B51E9-2F17-46BC-B019-BCD1F6675A2C}" type="presParOf" srcId="{72702B9D-730A-46C3-AC88-667E26FE15C4}" destId="{F45C93E9-7F93-4019-9DCB-962CD633B6E5}" srcOrd="4" destOrd="0" presId="urn:microsoft.com/office/officeart/2005/8/layout/pyramid2"/>
    <dgm:cxn modelId="{23A179D1-763D-46C3-A973-B7E2E6045FB9}" type="presParOf" srcId="{72702B9D-730A-46C3-AC88-667E26FE15C4}" destId="{8884DEF4-883D-4333-99C7-03ED5B69CE1B}" srcOrd="5" destOrd="0" presId="urn:microsoft.com/office/officeart/2005/8/layout/pyramid2"/>
    <dgm:cxn modelId="{0E59B310-DE8C-4224-B432-F9664CEAF360}" type="presParOf" srcId="{72702B9D-730A-46C3-AC88-667E26FE15C4}" destId="{06BEB6E3-7ABC-4F5C-ADD3-30F5380B13BF}" srcOrd="6" destOrd="0" presId="urn:microsoft.com/office/officeart/2005/8/layout/pyramid2"/>
    <dgm:cxn modelId="{D3E4B3EA-6CBC-4A32-959F-D2E3097BE1F1}" type="presParOf" srcId="{72702B9D-730A-46C3-AC88-667E26FE15C4}" destId="{06E235CD-927B-4E75-9F93-FC7D17B4D1B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F2964B-B1B3-4B39-B3E3-7013F01A9CE4}" type="doc">
      <dgm:prSet loTypeId="urn:microsoft.com/office/officeart/2005/8/layout/hProcess11" loCatId="process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it-IT"/>
        </a:p>
      </dgm:t>
    </dgm:pt>
    <dgm:pt modelId="{47E8D21E-26DD-40A8-B3B2-AF35428CD7F2}">
      <dgm:prSet phldr="0" custT="1"/>
      <dgm:spPr/>
      <dgm:t>
        <a:bodyPr/>
        <a:lstStyle/>
        <a:p>
          <a:pPr algn="ctr" rtl="0">
            <a:defRPr b="1"/>
          </a:pPr>
          <a:r>
            <a:rPr lang="it-IT" sz="1800" b="0" noProof="0" dirty="0">
              <a:latin typeface="Arial" panose="020B0604020202020204" pitchFamily="34" charset="0"/>
              <a:cs typeface="Arial" panose="020B0604020202020204" pitchFamily="34" charset="0"/>
            </a:rPr>
            <a:t>Individuazione e generalizzazione delle variabili esogene ed endogene adatte per la caratterizzazione del </a:t>
          </a:r>
          <a:br>
            <a:rPr lang="it-IT" sz="1800" b="0" noProof="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it-IT" sz="1800" b="0" noProof="0" dirty="0">
              <a:latin typeface="Arial" panose="020B0604020202020204" pitchFamily="34" charset="0"/>
              <a:cs typeface="Arial" panose="020B0604020202020204" pitchFamily="34" charset="0"/>
            </a:rPr>
            <a:t>modello.</a:t>
          </a:r>
        </a:p>
      </dgm:t>
    </dgm:pt>
    <dgm:pt modelId="{C438B93A-96F1-43FA-BC23-9ED4372941FA}" type="parTrans" cxnId="{1F423278-5109-45A4-B167-6D377CB3218C}">
      <dgm:prSet/>
      <dgm:spPr/>
      <dgm:t>
        <a:bodyPr/>
        <a:lstStyle/>
        <a:p>
          <a:endParaRPr lang="en-GB"/>
        </a:p>
      </dgm:t>
    </dgm:pt>
    <dgm:pt modelId="{3DA11E39-DC33-4E49-A039-ED80547AE1B2}" type="sibTrans" cxnId="{1F423278-5109-45A4-B167-6D377CB3218C}">
      <dgm:prSet/>
      <dgm:spPr/>
      <dgm:t>
        <a:bodyPr/>
        <a:lstStyle/>
        <a:p>
          <a:endParaRPr lang="en-GB"/>
        </a:p>
      </dgm:t>
    </dgm:pt>
    <dgm:pt modelId="{24596CC6-3FD2-445D-B800-EF9643E169D2}">
      <dgm:prSet phldr="0" custT="1"/>
      <dgm:spPr/>
      <dgm:t>
        <a:bodyPr/>
        <a:lstStyle/>
        <a:p>
          <a:pPr rtl="0">
            <a:defRPr b="1"/>
          </a:pPr>
          <a:r>
            <a:rPr lang="it-IT" sz="1800" b="0" dirty="0">
              <a:latin typeface="Arial" panose="020B0604020202020204" pitchFamily="34" charset="0"/>
              <a:cs typeface="Arial" panose="020B0604020202020204" pitchFamily="34" charset="0"/>
            </a:rPr>
            <a:t>Piattaforma user-friendly per la raccolta strutturata delle variabili </a:t>
          </a:r>
        </a:p>
      </dgm:t>
    </dgm:pt>
    <dgm:pt modelId="{587BA42D-0AF7-44B0-BE67-EB46AF8F746E}" type="parTrans" cxnId="{FC4960C0-FD12-4423-B1FC-57446C5643F0}">
      <dgm:prSet/>
      <dgm:spPr/>
      <dgm:t>
        <a:bodyPr/>
        <a:lstStyle/>
        <a:p>
          <a:endParaRPr lang="en-GB"/>
        </a:p>
      </dgm:t>
    </dgm:pt>
    <dgm:pt modelId="{A0D22908-C080-4880-9892-D5A5A0A9FFF7}" type="sibTrans" cxnId="{FC4960C0-FD12-4423-B1FC-57446C5643F0}">
      <dgm:prSet/>
      <dgm:spPr/>
      <dgm:t>
        <a:bodyPr/>
        <a:lstStyle/>
        <a:p>
          <a:endParaRPr lang="en-GB"/>
        </a:p>
      </dgm:t>
    </dgm:pt>
    <dgm:pt modelId="{82C8227E-9BE6-40E7-941A-1F5FB2AECFEE}">
      <dgm:prSet phldr="0" custT="1"/>
      <dgm:spPr/>
      <dgm:t>
        <a:bodyPr/>
        <a:lstStyle/>
        <a:p>
          <a:pPr rtl="0">
            <a:defRPr b="1"/>
          </a:pPr>
          <a:r>
            <a:rPr lang="it-IT" sz="1800" b="0" dirty="0">
              <a:latin typeface="Arial" panose="020B0604020202020204" pitchFamily="34" charset="0"/>
              <a:cs typeface="Arial" panose="020B0604020202020204" pitchFamily="34" charset="0"/>
            </a:rPr>
            <a:t>Embedded AI system che personalizzi in tempo reale la terapia</a:t>
          </a:r>
        </a:p>
      </dgm:t>
    </dgm:pt>
    <dgm:pt modelId="{38EB685E-812D-4ABB-AFA2-6650D02A2AC6}" type="sibTrans" cxnId="{1D5281ED-7ACE-4DBE-A533-AB855C84F1FC}">
      <dgm:prSet/>
      <dgm:spPr/>
      <dgm:t>
        <a:bodyPr/>
        <a:lstStyle/>
        <a:p>
          <a:endParaRPr lang="en-GB"/>
        </a:p>
      </dgm:t>
    </dgm:pt>
    <dgm:pt modelId="{B37DA78F-9065-41CA-9515-ABFF3076F919}" type="parTrans" cxnId="{1D5281ED-7ACE-4DBE-A533-AB855C84F1FC}">
      <dgm:prSet/>
      <dgm:spPr/>
      <dgm:t>
        <a:bodyPr/>
        <a:lstStyle/>
        <a:p>
          <a:endParaRPr lang="en-GB"/>
        </a:p>
      </dgm:t>
    </dgm:pt>
    <dgm:pt modelId="{F09B812E-A602-4DEE-8611-D08A965622DB}" type="pres">
      <dgm:prSet presAssocID="{BAF2964B-B1B3-4B39-B3E3-7013F01A9CE4}" presName="Name0" presStyleCnt="0">
        <dgm:presLayoutVars>
          <dgm:dir/>
          <dgm:resizeHandles val="exact"/>
        </dgm:presLayoutVars>
      </dgm:prSet>
      <dgm:spPr/>
    </dgm:pt>
    <dgm:pt modelId="{4211AAF4-39EE-472D-AB23-F4BF90FCAD19}" type="pres">
      <dgm:prSet presAssocID="{BAF2964B-B1B3-4B39-B3E3-7013F01A9CE4}" presName="arrow" presStyleLbl="bgShp" presStyleIdx="0" presStyleCnt="1" custScaleX="96164" custScaleY="78361" custLinFactNeighborX="-7873" custLinFactNeighborY="7110"/>
      <dgm:spPr/>
    </dgm:pt>
    <dgm:pt modelId="{CD6EB83E-E4CA-4982-922D-A57AF6B70850}" type="pres">
      <dgm:prSet presAssocID="{BAF2964B-B1B3-4B39-B3E3-7013F01A9CE4}" presName="points" presStyleCnt="0"/>
      <dgm:spPr/>
    </dgm:pt>
    <dgm:pt modelId="{2EDA81A1-FB98-496F-B741-20D46C3DBC2F}" type="pres">
      <dgm:prSet presAssocID="{47E8D21E-26DD-40A8-B3B2-AF35428CD7F2}" presName="compositeA" presStyleCnt="0"/>
      <dgm:spPr/>
    </dgm:pt>
    <dgm:pt modelId="{4B03BF48-8F2E-46EA-98DA-69A4C0F577E0}" type="pres">
      <dgm:prSet presAssocID="{47E8D21E-26DD-40A8-B3B2-AF35428CD7F2}" presName="textA" presStyleLbl="revTx" presStyleIdx="0" presStyleCnt="3" custScaleX="485045" custScaleY="73204" custLinFactNeighborX="-36486" custLinFactNeighborY="30909">
        <dgm:presLayoutVars>
          <dgm:bulletEnabled val="1"/>
        </dgm:presLayoutVars>
      </dgm:prSet>
      <dgm:spPr/>
    </dgm:pt>
    <dgm:pt modelId="{1F387AF8-0D61-4643-AF80-0E375F1C4555}" type="pres">
      <dgm:prSet presAssocID="{47E8D21E-26DD-40A8-B3B2-AF35428CD7F2}" presName="circleA" presStyleLbl="node1" presStyleIdx="0" presStyleCnt="3" custLinFactNeighborX="-35980" custLinFactNeighborY="55236"/>
      <dgm:spPr/>
    </dgm:pt>
    <dgm:pt modelId="{EB706892-1919-4D59-99C0-A783D3BD23DB}" type="pres">
      <dgm:prSet presAssocID="{47E8D21E-26DD-40A8-B3B2-AF35428CD7F2}" presName="spaceA" presStyleCnt="0"/>
      <dgm:spPr/>
    </dgm:pt>
    <dgm:pt modelId="{7EA73A53-C16D-47C2-B82D-4B5B7E32DC56}" type="pres">
      <dgm:prSet presAssocID="{3DA11E39-DC33-4E49-A039-ED80547AE1B2}" presName="space" presStyleCnt="0"/>
      <dgm:spPr/>
    </dgm:pt>
    <dgm:pt modelId="{60363251-B67E-4058-A81D-4DB71FEEE4EF}" type="pres">
      <dgm:prSet presAssocID="{82C8227E-9BE6-40E7-941A-1F5FB2AECFEE}" presName="compositeB" presStyleCnt="0"/>
      <dgm:spPr/>
    </dgm:pt>
    <dgm:pt modelId="{252B5539-D982-467C-B61F-5D436ADFD717}" type="pres">
      <dgm:prSet presAssocID="{82C8227E-9BE6-40E7-941A-1F5FB2AECFEE}" presName="textB" presStyleLbl="revTx" presStyleIdx="1" presStyleCnt="3" custScaleX="407535" custScaleY="34743" custLinFactNeighborX="-23206" custLinFactNeighborY="-47270">
        <dgm:presLayoutVars>
          <dgm:bulletEnabled val="1"/>
        </dgm:presLayoutVars>
      </dgm:prSet>
      <dgm:spPr/>
    </dgm:pt>
    <dgm:pt modelId="{892007E1-FBBE-47EB-BB19-56EDFDC66910}" type="pres">
      <dgm:prSet presAssocID="{82C8227E-9BE6-40E7-941A-1F5FB2AECFEE}" presName="circleB" presStyleLbl="node1" presStyleIdx="1" presStyleCnt="3" custLinFactNeighborX="-37985" custLinFactNeighborY="-49575"/>
      <dgm:spPr/>
    </dgm:pt>
    <dgm:pt modelId="{EE231506-89B6-424E-907D-88DEAE629CAA}" type="pres">
      <dgm:prSet presAssocID="{82C8227E-9BE6-40E7-941A-1F5FB2AECFEE}" presName="spaceB" presStyleCnt="0"/>
      <dgm:spPr/>
    </dgm:pt>
    <dgm:pt modelId="{F891BC96-E50E-4CD6-AAAB-163D344DBCAF}" type="pres">
      <dgm:prSet presAssocID="{38EB685E-812D-4ABB-AFA2-6650D02A2AC6}" presName="space" presStyleCnt="0"/>
      <dgm:spPr/>
    </dgm:pt>
    <dgm:pt modelId="{251A8C60-BC19-43B2-94FB-17CC21C6A6CD}" type="pres">
      <dgm:prSet presAssocID="{24596CC6-3FD2-445D-B800-EF9643E169D2}" presName="compositeA" presStyleCnt="0"/>
      <dgm:spPr/>
    </dgm:pt>
    <dgm:pt modelId="{6DA21CA1-64E0-4F5B-9D15-4229A79B984B}" type="pres">
      <dgm:prSet presAssocID="{24596CC6-3FD2-445D-B800-EF9643E169D2}" presName="textA" presStyleLbl="revTx" presStyleIdx="2" presStyleCnt="3" custScaleX="482698" custScaleY="48771" custLinFactNeighborX="-336" custLinFactNeighborY="46146">
        <dgm:presLayoutVars>
          <dgm:bulletEnabled val="1"/>
        </dgm:presLayoutVars>
      </dgm:prSet>
      <dgm:spPr/>
    </dgm:pt>
    <dgm:pt modelId="{A96FA0A9-EE5D-44B2-8255-A2B24725F581}" type="pres">
      <dgm:prSet presAssocID="{24596CC6-3FD2-445D-B800-EF9643E169D2}" presName="circleA" presStyleLbl="node1" presStyleIdx="2" presStyleCnt="3" custLinFactNeighborX="21127" custLinFactNeighborY="79669"/>
      <dgm:spPr/>
    </dgm:pt>
    <dgm:pt modelId="{9C851C81-58F5-41C8-B62D-9C4D7BCE3F62}" type="pres">
      <dgm:prSet presAssocID="{24596CC6-3FD2-445D-B800-EF9643E169D2}" presName="spaceA" presStyleCnt="0"/>
      <dgm:spPr/>
    </dgm:pt>
  </dgm:ptLst>
  <dgm:cxnLst>
    <dgm:cxn modelId="{8FB84F04-B5EC-410A-AFEA-53BDEEC7977F}" type="presOf" srcId="{BAF2964B-B1B3-4B39-B3E3-7013F01A9CE4}" destId="{F09B812E-A602-4DEE-8611-D08A965622DB}" srcOrd="0" destOrd="0" presId="urn:microsoft.com/office/officeart/2005/8/layout/hProcess11"/>
    <dgm:cxn modelId="{D6B1860F-6BA2-4CF9-AF91-91684A54A00C}" type="presOf" srcId="{47E8D21E-26DD-40A8-B3B2-AF35428CD7F2}" destId="{4B03BF48-8F2E-46EA-98DA-69A4C0F577E0}" srcOrd="0" destOrd="0" presId="urn:microsoft.com/office/officeart/2005/8/layout/hProcess11"/>
    <dgm:cxn modelId="{1F423278-5109-45A4-B167-6D377CB3218C}" srcId="{BAF2964B-B1B3-4B39-B3E3-7013F01A9CE4}" destId="{47E8D21E-26DD-40A8-B3B2-AF35428CD7F2}" srcOrd="0" destOrd="0" parTransId="{C438B93A-96F1-43FA-BC23-9ED4372941FA}" sibTransId="{3DA11E39-DC33-4E49-A039-ED80547AE1B2}"/>
    <dgm:cxn modelId="{FC4960C0-FD12-4423-B1FC-57446C5643F0}" srcId="{BAF2964B-B1B3-4B39-B3E3-7013F01A9CE4}" destId="{24596CC6-3FD2-445D-B800-EF9643E169D2}" srcOrd="2" destOrd="0" parTransId="{587BA42D-0AF7-44B0-BE67-EB46AF8F746E}" sibTransId="{A0D22908-C080-4880-9892-D5A5A0A9FFF7}"/>
    <dgm:cxn modelId="{1B6F1FE3-B3E9-4FC2-89D3-69C163187D83}" type="presOf" srcId="{24596CC6-3FD2-445D-B800-EF9643E169D2}" destId="{6DA21CA1-64E0-4F5B-9D15-4229A79B984B}" srcOrd="0" destOrd="0" presId="urn:microsoft.com/office/officeart/2005/8/layout/hProcess11"/>
    <dgm:cxn modelId="{1D5281ED-7ACE-4DBE-A533-AB855C84F1FC}" srcId="{BAF2964B-B1B3-4B39-B3E3-7013F01A9CE4}" destId="{82C8227E-9BE6-40E7-941A-1F5FB2AECFEE}" srcOrd="1" destOrd="0" parTransId="{B37DA78F-9065-41CA-9515-ABFF3076F919}" sibTransId="{38EB685E-812D-4ABB-AFA2-6650D02A2AC6}"/>
    <dgm:cxn modelId="{133673FC-B970-4AF4-A713-E7A9623AA309}" type="presOf" srcId="{82C8227E-9BE6-40E7-941A-1F5FB2AECFEE}" destId="{252B5539-D982-467C-B61F-5D436ADFD717}" srcOrd="0" destOrd="0" presId="urn:microsoft.com/office/officeart/2005/8/layout/hProcess11"/>
    <dgm:cxn modelId="{A11CE6D4-46BE-428B-952E-2860ACFAC58F}" type="presParOf" srcId="{F09B812E-A602-4DEE-8611-D08A965622DB}" destId="{4211AAF4-39EE-472D-AB23-F4BF90FCAD19}" srcOrd="0" destOrd="0" presId="urn:microsoft.com/office/officeart/2005/8/layout/hProcess11"/>
    <dgm:cxn modelId="{64E2F8B7-C2FD-4876-A321-F4E4DED08DCE}" type="presParOf" srcId="{F09B812E-A602-4DEE-8611-D08A965622DB}" destId="{CD6EB83E-E4CA-4982-922D-A57AF6B70850}" srcOrd="1" destOrd="0" presId="urn:microsoft.com/office/officeart/2005/8/layout/hProcess11"/>
    <dgm:cxn modelId="{AA9DFBEC-E196-44C8-9072-C45C1B989D0B}" type="presParOf" srcId="{CD6EB83E-E4CA-4982-922D-A57AF6B70850}" destId="{2EDA81A1-FB98-496F-B741-20D46C3DBC2F}" srcOrd="0" destOrd="0" presId="urn:microsoft.com/office/officeart/2005/8/layout/hProcess11"/>
    <dgm:cxn modelId="{9C67ABEB-9E23-45ED-885F-9F4431934FFC}" type="presParOf" srcId="{2EDA81A1-FB98-496F-B741-20D46C3DBC2F}" destId="{4B03BF48-8F2E-46EA-98DA-69A4C0F577E0}" srcOrd="0" destOrd="0" presId="urn:microsoft.com/office/officeart/2005/8/layout/hProcess11"/>
    <dgm:cxn modelId="{969A183E-5EC2-4C35-9987-E7FE8F61A224}" type="presParOf" srcId="{2EDA81A1-FB98-496F-B741-20D46C3DBC2F}" destId="{1F387AF8-0D61-4643-AF80-0E375F1C4555}" srcOrd="1" destOrd="0" presId="urn:microsoft.com/office/officeart/2005/8/layout/hProcess11"/>
    <dgm:cxn modelId="{C7D62015-FC92-4DBD-8E3F-75FFDE4EBA37}" type="presParOf" srcId="{2EDA81A1-FB98-496F-B741-20D46C3DBC2F}" destId="{EB706892-1919-4D59-99C0-A783D3BD23DB}" srcOrd="2" destOrd="0" presId="urn:microsoft.com/office/officeart/2005/8/layout/hProcess11"/>
    <dgm:cxn modelId="{9DA7BCB4-210D-4955-8363-6CF247109489}" type="presParOf" srcId="{CD6EB83E-E4CA-4982-922D-A57AF6B70850}" destId="{7EA73A53-C16D-47C2-B82D-4B5B7E32DC56}" srcOrd="1" destOrd="0" presId="urn:microsoft.com/office/officeart/2005/8/layout/hProcess11"/>
    <dgm:cxn modelId="{BDFD7947-931A-4FBD-818A-1E55741E13E0}" type="presParOf" srcId="{CD6EB83E-E4CA-4982-922D-A57AF6B70850}" destId="{60363251-B67E-4058-A81D-4DB71FEEE4EF}" srcOrd="2" destOrd="0" presId="urn:microsoft.com/office/officeart/2005/8/layout/hProcess11"/>
    <dgm:cxn modelId="{325EC791-2D52-42DA-9C67-C8013DF73748}" type="presParOf" srcId="{60363251-B67E-4058-A81D-4DB71FEEE4EF}" destId="{252B5539-D982-467C-B61F-5D436ADFD717}" srcOrd="0" destOrd="0" presId="urn:microsoft.com/office/officeart/2005/8/layout/hProcess11"/>
    <dgm:cxn modelId="{6B556D0F-7404-455A-905C-AD06A4E5CEBB}" type="presParOf" srcId="{60363251-B67E-4058-A81D-4DB71FEEE4EF}" destId="{892007E1-FBBE-47EB-BB19-56EDFDC66910}" srcOrd="1" destOrd="0" presId="urn:microsoft.com/office/officeart/2005/8/layout/hProcess11"/>
    <dgm:cxn modelId="{E89AC38F-F90A-49EF-8EDD-A279D78702B3}" type="presParOf" srcId="{60363251-B67E-4058-A81D-4DB71FEEE4EF}" destId="{EE231506-89B6-424E-907D-88DEAE629CAA}" srcOrd="2" destOrd="0" presId="urn:microsoft.com/office/officeart/2005/8/layout/hProcess11"/>
    <dgm:cxn modelId="{BD6A5F2B-369B-4B1A-BC5F-FDB7A356ECEE}" type="presParOf" srcId="{CD6EB83E-E4CA-4982-922D-A57AF6B70850}" destId="{F891BC96-E50E-4CD6-AAAB-163D344DBCAF}" srcOrd="3" destOrd="0" presId="urn:microsoft.com/office/officeart/2005/8/layout/hProcess11"/>
    <dgm:cxn modelId="{8A16DE24-1915-459D-99A8-D89E90F2E119}" type="presParOf" srcId="{CD6EB83E-E4CA-4982-922D-A57AF6B70850}" destId="{251A8C60-BC19-43B2-94FB-17CC21C6A6CD}" srcOrd="4" destOrd="0" presId="urn:microsoft.com/office/officeart/2005/8/layout/hProcess11"/>
    <dgm:cxn modelId="{4DF37796-9A6F-4022-99D2-7EDCFB1F5F31}" type="presParOf" srcId="{251A8C60-BC19-43B2-94FB-17CC21C6A6CD}" destId="{6DA21CA1-64E0-4F5B-9D15-4229A79B984B}" srcOrd="0" destOrd="0" presId="urn:microsoft.com/office/officeart/2005/8/layout/hProcess11"/>
    <dgm:cxn modelId="{27904565-8992-43E9-AA52-D0C2C53E8831}" type="presParOf" srcId="{251A8C60-BC19-43B2-94FB-17CC21C6A6CD}" destId="{A96FA0A9-EE5D-44B2-8255-A2B24725F581}" srcOrd="1" destOrd="0" presId="urn:microsoft.com/office/officeart/2005/8/layout/hProcess11"/>
    <dgm:cxn modelId="{85B134C4-413D-4404-999A-97E969302DBF}" type="presParOf" srcId="{251A8C60-BC19-43B2-94FB-17CC21C6A6CD}" destId="{9C851C81-58F5-41C8-B62D-9C4D7BCE3F6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AA87B9-55E2-4009-8C83-BAC3C94BE638}">
      <dsp:nvSpPr>
        <dsp:cNvPr id="0" name=""/>
        <dsp:cNvSpPr/>
      </dsp:nvSpPr>
      <dsp:spPr>
        <a:xfrm>
          <a:off x="0" y="970880"/>
          <a:ext cx="3007142" cy="1202857"/>
        </a:xfrm>
        <a:prstGeom prst="chevron">
          <a:avLst/>
        </a:prstGeom>
        <a:solidFill>
          <a:schemeClr val="accent6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b="1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1429" y="970880"/>
        <a:ext cx="1804285" cy="1202857"/>
      </dsp:txXfrm>
    </dsp:sp>
    <dsp:sp modelId="{66FBEDFC-33AF-4F70-B8D5-DDBC5C47BCC3}">
      <dsp:nvSpPr>
        <dsp:cNvPr id="0" name=""/>
        <dsp:cNvSpPr/>
      </dsp:nvSpPr>
      <dsp:spPr>
        <a:xfrm>
          <a:off x="2708896" y="964745"/>
          <a:ext cx="3007142" cy="1202857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033" tIns="86678" rIns="86678" bIns="86678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500" kern="1200"/>
        </a:p>
      </dsp:txBody>
      <dsp:txXfrm>
        <a:off x="3310325" y="964745"/>
        <a:ext cx="1804285" cy="1202857"/>
      </dsp:txXfrm>
    </dsp:sp>
    <dsp:sp modelId="{5848D5F6-27D4-46E4-9C86-06ABE0725F21}">
      <dsp:nvSpPr>
        <dsp:cNvPr id="0" name=""/>
        <dsp:cNvSpPr/>
      </dsp:nvSpPr>
      <dsp:spPr>
        <a:xfrm>
          <a:off x="5415325" y="964745"/>
          <a:ext cx="3007142" cy="1202857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033" tIns="86678" rIns="86678" bIns="86678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500" kern="1200"/>
        </a:p>
      </dsp:txBody>
      <dsp:txXfrm>
        <a:off x="6016754" y="964745"/>
        <a:ext cx="1804285" cy="12028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C17A54-F928-495B-89CA-C9EC2E9F90FD}">
      <dsp:nvSpPr>
        <dsp:cNvPr id="0" name=""/>
        <dsp:cNvSpPr/>
      </dsp:nvSpPr>
      <dsp:spPr>
        <a:xfrm rot="5400000">
          <a:off x="5108316" y="116087"/>
          <a:ext cx="1741224" cy="151486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chemeClr val="tx1"/>
              </a:solidFill>
            </a:rPr>
            <a:t>Supporto diurno per la terapia</a:t>
          </a:r>
          <a:endParaRPr lang="en-GB" sz="1800" b="1" kern="1200" dirty="0">
            <a:solidFill>
              <a:schemeClr val="tx1"/>
            </a:solidFill>
          </a:endParaRPr>
        </a:p>
      </dsp:txBody>
      <dsp:txXfrm rot="-5400000">
        <a:off x="5457561" y="274249"/>
        <a:ext cx="1042733" cy="1198542"/>
      </dsp:txXfrm>
    </dsp:sp>
    <dsp:sp modelId="{0062EED6-EC31-4A8E-8F83-0BA4FE852699}">
      <dsp:nvSpPr>
        <dsp:cNvPr id="0" name=""/>
        <dsp:cNvSpPr/>
      </dsp:nvSpPr>
      <dsp:spPr>
        <a:xfrm>
          <a:off x="6425206" y="1583072"/>
          <a:ext cx="1943206" cy="1044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6425206" y="1583072"/>
        <a:ext cx="1943206" cy="1044734"/>
      </dsp:txXfrm>
    </dsp:sp>
    <dsp:sp modelId="{064415DF-2177-4CF0-9A64-A078451484AA}">
      <dsp:nvSpPr>
        <dsp:cNvPr id="0" name=""/>
        <dsp:cNvSpPr/>
      </dsp:nvSpPr>
      <dsp:spPr>
        <a:xfrm rot="5400000">
          <a:off x="3472262" y="116087"/>
          <a:ext cx="1741224" cy="1514865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 rot="-5400000">
        <a:off x="3821507" y="274249"/>
        <a:ext cx="1042733" cy="1198542"/>
      </dsp:txXfrm>
    </dsp:sp>
    <dsp:sp modelId="{A767FA37-37B7-4DE5-9006-30FC406BCC3C}">
      <dsp:nvSpPr>
        <dsp:cNvPr id="0" name=""/>
        <dsp:cNvSpPr/>
      </dsp:nvSpPr>
      <dsp:spPr>
        <a:xfrm rot="5400000">
          <a:off x="4287155" y="1569270"/>
          <a:ext cx="1741224" cy="160507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>
            <a:solidFill>
              <a:schemeClr val="tx1"/>
            </a:solidFill>
          </a:endParaRPr>
        </a:p>
      </dsp:txBody>
      <dsp:txXfrm rot="-5400000">
        <a:off x="4612283" y="1780054"/>
        <a:ext cx="1090967" cy="1183508"/>
      </dsp:txXfrm>
    </dsp:sp>
    <dsp:sp modelId="{12CCFB09-17FC-45A2-96FC-8B2D8756B923}">
      <dsp:nvSpPr>
        <dsp:cNvPr id="0" name=""/>
        <dsp:cNvSpPr/>
      </dsp:nvSpPr>
      <dsp:spPr>
        <a:xfrm>
          <a:off x="3532260" y="343466"/>
          <a:ext cx="1624357" cy="1044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chemeClr val="tx1"/>
              </a:solidFill>
            </a:rPr>
            <a:t>Strategie di controllo della curva glicemica</a:t>
          </a:r>
          <a:endParaRPr lang="en-GB" sz="1800" b="1" kern="1200" dirty="0">
            <a:solidFill>
              <a:schemeClr val="tx1"/>
            </a:solidFill>
          </a:endParaRPr>
        </a:p>
      </dsp:txBody>
      <dsp:txXfrm>
        <a:off x="3532260" y="343466"/>
        <a:ext cx="1624357" cy="1044734"/>
      </dsp:txXfrm>
    </dsp:sp>
    <dsp:sp modelId="{BBA1B8B8-4E2F-43D0-AF36-4AF156214A93}">
      <dsp:nvSpPr>
        <dsp:cNvPr id="0" name=""/>
        <dsp:cNvSpPr/>
      </dsp:nvSpPr>
      <dsp:spPr>
        <a:xfrm rot="5400000">
          <a:off x="5979478" y="1622429"/>
          <a:ext cx="1781899" cy="1514289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b="1" kern="1200"/>
        </a:p>
      </dsp:txBody>
      <dsp:txXfrm rot="-5400000">
        <a:off x="6346713" y="1763306"/>
        <a:ext cx="1047429" cy="1232535"/>
      </dsp:txXfrm>
    </dsp:sp>
    <dsp:sp modelId="{770848A7-E635-4D01-9100-E8654D57A873}">
      <dsp:nvSpPr>
        <dsp:cNvPr id="0" name=""/>
        <dsp:cNvSpPr/>
      </dsp:nvSpPr>
      <dsp:spPr>
        <a:xfrm rot="5400000">
          <a:off x="5152898" y="3031096"/>
          <a:ext cx="1741224" cy="1678000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1" kern="1200" dirty="0">
              <a:solidFill>
                <a:schemeClr val="tx1"/>
              </a:solidFill>
            </a:rPr>
            <a:t>Predizione dei rischi e patologie correlate</a:t>
          </a:r>
          <a:endParaRPr lang="en-GB" sz="1700" b="1" kern="1200" dirty="0">
            <a:solidFill>
              <a:schemeClr val="tx1"/>
            </a:solidFill>
          </a:endParaRPr>
        </a:p>
      </dsp:txBody>
      <dsp:txXfrm rot="-5400000">
        <a:off x="5459099" y="3284419"/>
        <a:ext cx="1128822" cy="1171354"/>
      </dsp:txXfrm>
    </dsp:sp>
    <dsp:sp modelId="{1BF4450A-7265-4A43-BF86-5582034E9F6B}">
      <dsp:nvSpPr>
        <dsp:cNvPr id="0" name=""/>
        <dsp:cNvSpPr/>
      </dsp:nvSpPr>
      <dsp:spPr>
        <a:xfrm>
          <a:off x="6061914" y="1851575"/>
          <a:ext cx="1593021" cy="1044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Rilevamento attività fisica e ingestione cibi</a:t>
          </a:r>
          <a:endParaRPr lang="en-GB" sz="1800" b="1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6061914" y="1851575"/>
        <a:ext cx="1593021" cy="1044734"/>
      </dsp:txXfrm>
    </dsp:sp>
    <dsp:sp modelId="{BCC577E2-F3D0-4045-A8B5-D8BA37FDAEE1}">
      <dsp:nvSpPr>
        <dsp:cNvPr id="0" name=""/>
        <dsp:cNvSpPr/>
      </dsp:nvSpPr>
      <dsp:spPr>
        <a:xfrm rot="5400000">
          <a:off x="3425679" y="3045587"/>
          <a:ext cx="1741224" cy="158692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 rot="-5400000">
        <a:off x="3755596" y="3245785"/>
        <a:ext cx="1081389" cy="11865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EEABA-B5EC-4953-B9E6-DC4F5396B262}">
      <dsp:nvSpPr>
        <dsp:cNvPr id="0" name=""/>
        <dsp:cNvSpPr/>
      </dsp:nvSpPr>
      <dsp:spPr>
        <a:xfrm>
          <a:off x="353703" y="0"/>
          <a:ext cx="4788978" cy="3670503"/>
        </a:xfrm>
        <a:prstGeom prst="triangle">
          <a:avLst/>
        </a:prstGeom>
        <a:blipFill dpi="0" rotWithShape="0">
          <a:blip xmlns:r="http://schemas.openxmlformats.org/officeDocument/2006/relationships" r:embed="rId1">
            <a:alphaModFix amt="5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953DB-A6CF-467A-8B17-32054A018099}">
      <dsp:nvSpPr>
        <dsp:cNvPr id="0" name=""/>
        <dsp:cNvSpPr/>
      </dsp:nvSpPr>
      <dsp:spPr>
        <a:xfrm>
          <a:off x="3048000" y="367860"/>
          <a:ext cx="2385826" cy="6788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1" kern="1200" dirty="0"/>
            <a:t>Cura personalizzata a 360°</a:t>
          </a:r>
          <a:endParaRPr lang="en-GB" sz="1700" b="1" kern="1200" dirty="0"/>
        </a:p>
      </dsp:txBody>
      <dsp:txXfrm>
        <a:off x="3081141" y="401001"/>
        <a:ext cx="2319544" cy="612617"/>
      </dsp:txXfrm>
    </dsp:sp>
    <dsp:sp modelId="{30FA4DE9-2B4B-4E08-BC7A-FC55DE185850}">
      <dsp:nvSpPr>
        <dsp:cNvPr id="0" name=""/>
        <dsp:cNvSpPr/>
      </dsp:nvSpPr>
      <dsp:spPr>
        <a:xfrm>
          <a:off x="3048000" y="1131622"/>
          <a:ext cx="2385826" cy="6788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67129"/>
              <a:satOff val="4478"/>
              <a:lumOff val="19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1" kern="1200" dirty="0"/>
            <a:t>Ottimizzazione del trattamento</a:t>
          </a:r>
          <a:endParaRPr lang="en-GB" sz="1700" b="1" kern="1200" dirty="0"/>
        </a:p>
      </dsp:txBody>
      <dsp:txXfrm>
        <a:off x="3081141" y="1164763"/>
        <a:ext cx="2319544" cy="612617"/>
      </dsp:txXfrm>
    </dsp:sp>
    <dsp:sp modelId="{F45C93E9-7F93-4019-9DCB-962CD633B6E5}">
      <dsp:nvSpPr>
        <dsp:cNvPr id="0" name=""/>
        <dsp:cNvSpPr/>
      </dsp:nvSpPr>
      <dsp:spPr>
        <a:xfrm>
          <a:off x="3048000" y="1895385"/>
          <a:ext cx="2385826" cy="6788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334258"/>
              <a:satOff val="8955"/>
              <a:lumOff val="394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/>
            <a:t>Previsione giornaliera del trend glicemico</a:t>
          </a:r>
          <a:endParaRPr lang="en-GB" sz="1600" b="1" kern="1200" dirty="0"/>
        </a:p>
      </dsp:txBody>
      <dsp:txXfrm>
        <a:off x="3081141" y="1928526"/>
        <a:ext cx="2319544" cy="612617"/>
      </dsp:txXfrm>
    </dsp:sp>
    <dsp:sp modelId="{06BEB6E3-7ABC-4F5C-ADD3-30F5380B13BF}">
      <dsp:nvSpPr>
        <dsp:cNvPr id="0" name=""/>
        <dsp:cNvSpPr/>
      </dsp:nvSpPr>
      <dsp:spPr>
        <a:xfrm>
          <a:off x="3023473" y="2621377"/>
          <a:ext cx="2385826" cy="5586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67129"/>
              <a:satOff val="4478"/>
              <a:lumOff val="19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/>
            <a:t>Caratterizzazione del paziente</a:t>
          </a:r>
          <a:endParaRPr lang="en-GB" sz="1600" b="1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500" kern="1200" dirty="0"/>
        </a:p>
      </dsp:txBody>
      <dsp:txXfrm>
        <a:off x="3050743" y="2648647"/>
        <a:ext cx="2331286" cy="5040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1AAF4-39EE-472D-AB23-F4BF90FCAD19}">
      <dsp:nvSpPr>
        <dsp:cNvPr id="0" name=""/>
        <dsp:cNvSpPr/>
      </dsp:nvSpPr>
      <dsp:spPr>
        <a:xfrm>
          <a:off x="0" y="2013247"/>
          <a:ext cx="8994113" cy="1697632"/>
        </a:xfrm>
        <a:prstGeom prst="notched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03BF48-8F2E-46EA-98DA-69A4C0F577E0}">
      <dsp:nvSpPr>
        <dsp:cNvPr id="0" name=""/>
        <dsp:cNvSpPr/>
      </dsp:nvSpPr>
      <dsp:spPr>
        <a:xfrm>
          <a:off x="0" y="814749"/>
          <a:ext cx="2945560" cy="1585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it-IT" sz="1800" b="0" kern="1200" noProof="0" dirty="0">
              <a:latin typeface="Arial" panose="020B0604020202020204" pitchFamily="34" charset="0"/>
              <a:cs typeface="Arial" panose="020B0604020202020204" pitchFamily="34" charset="0"/>
            </a:rPr>
            <a:t>Individuazione e generalizzazione delle variabili esogene ed endogene adatte per la caratterizzazione del </a:t>
          </a:r>
          <a:br>
            <a:rPr lang="it-IT" sz="1800" b="0" kern="1200" noProof="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it-IT" sz="1800" b="0" kern="1200" noProof="0" dirty="0">
              <a:latin typeface="Arial" panose="020B0604020202020204" pitchFamily="34" charset="0"/>
              <a:cs typeface="Arial" panose="020B0604020202020204" pitchFamily="34" charset="0"/>
            </a:rPr>
            <a:t>modello.</a:t>
          </a:r>
        </a:p>
      </dsp:txBody>
      <dsp:txXfrm>
        <a:off x="0" y="814749"/>
        <a:ext cx="2945560" cy="1585909"/>
      </dsp:txXfrm>
    </dsp:sp>
    <dsp:sp modelId="{1F387AF8-0D61-4643-AF80-0E375F1C4555}">
      <dsp:nvSpPr>
        <dsp:cNvPr id="0" name=""/>
        <dsp:cNvSpPr/>
      </dsp:nvSpPr>
      <dsp:spPr>
        <a:xfrm>
          <a:off x="1098087" y="2591260"/>
          <a:ext cx="541606" cy="54160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52B5539-D982-467C-B61F-5D436ADFD717}">
      <dsp:nvSpPr>
        <dsp:cNvPr id="0" name=""/>
        <dsp:cNvSpPr/>
      </dsp:nvSpPr>
      <dsp:spPr>
        <a:xfrm>
          <a:off x="2925980" y="3285876"/>
          <a:ext cx="2474860" cy="752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it-IT" sz="1800" b="0" kern="1200" dirty="0">
              <a:latin typeface="Arial" panose="020B0604020202020204" pitchFamily="34" charset="0"/>
              <a:cs typeface="Arial" panose="020B0604020202020204" pitchFamily="34" charset="0"/>
            </a:rPr>
            <a:t>Embedded AI system che personalizzi in tempo reale la terapia</a:t>
          </a:r>
        </a:p>
      </dsp:txBody>
      <dsp:txXfrm>
        <a:off x="2925980" y="3285876"/>
        <a:ext cx="2474860" cy="752680"/>
      </dsp:txXfrm>
    </dsp:sp>
    <dsp:sp modelId="{892007E1-FBBE-47EB-BB19-56EDFDC66910}">
      <dsp:nvSpPr>
        <dsp:cNvPr id="0" name=""/>
        <dsp:cNvSpPr/>
      </dsp:nvSpPr>
      <dsp:spPr>
        <a:xfrm>
          <a:off x="3827802" y="2522162"/>
          <a:ext cx="541606" cy="54160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DA21CA1-64E0-4F5B-9D15-4229A79B984B}">
      <dsp:nvSpPr>
        <dsp:cNvPr id="0" name=""/>
        <dsp:cNvSpPr/>
      </dsp:nvSpPr>
      <dsp:spPr>
        <a:xfrm>
          <a:off x="5570088" y="1277177"/>
          <a:ext cx="2931307" cy="1056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it-IT" sz="1800" b="0" kern="1200" dirty="0">
              <a:latin typeface="Arial" panose="020B0604020202020204" pitchFamily="34" charset="0"/>
              <a:cs typeface="Arial" panose="020B0604020202020204" pitchFamily="34" charset="0"/>
            </a:rPr>
            <a:t>Piattaforma user-friendly per la raccolta strutturata delle variabili </a:t>
          </a:r>
        </a:p>
      </dsp:txBody>
      <dsp:txXfrm>
        <a:off x="5570088" y="1277177"/>
        <a:ext cx="2931307" cy="1056587"/>
      </dsp:txXfrm>
    </dsp:sp>
    <dsp:sp modelId="{A96FA0A9-EE5D-44B2-8255-A2B24725F581}">
      <dsp:nvSpPr>
        <dsp:cNvPr id="0" name=""/>
        <dsp:cNvSpPr/>
      </dsp:nvSpPr>
      <dsp:spPr>
        <a:xfrm>
          <a:off x="6881404" y="2591260"/>
          <a:ext cx="541606" cy="54160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6D13C5-CF6F-41C2-8287-70C39B124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05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7B5C69-0119-40A7-8BEF-0CCA2D6AD8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29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0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47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16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68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57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73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99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39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15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214E3A-D143-754E-9BA2-8F7E25FC7333}"/>
              </a:ext>
            </a:extLst>
          </p:cNvPr>
          <p:cNvSpPr txBox="1"/>
          <p:nvPr userDrawn="1"/>
        </p:nvSpPr>
        <p:spPr>
          <a:xfrm>
            <a:off x="433040" y="1166274"/>
            <a:ext cx="8566236" cy="30243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86" y="2384884"/>
            <a:ext cx="5736473" cy="1704189"/>
          </a:xfrm>
          <a:solidFill>
            <a:schemeClr val="bg1"/>
          </a:solidFill>
          <a:ln>
            <a:noFill/>
          </a:ln>
        </p:spPr>
        <p:txBody>
          <a:bodyPr wrap="square" lIns="180000" tIns="180000" rIns="180000" bIns="180000" anchor="b" anchorCtr="0">
            <a:noAutofit/>
          </a:bodyPr>
          <a:lstStyle>
            <a:lvl1pPr algn="l">
              <a:defRPr sz="2800" b="1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3040" y="584684"/>
            <a:ext cx="5736473" cy="485626"/>
          </a:xfrm>
          <a:solidFill>
            <a:srgbClr val="B4E402"/>
          </a:solidFill>
        </p:spPr>
        <p:txBody>
          <a:bodyPr wrap="square" lIns="180000" tIns="72000" rIns="180000" bIns="72000" anchor="ctr" anchorCtr="0">
            <a:noAutofit/>
          </a:bodyPr>
          <a:lstStyle>
            <a:lvl1pPr marL="0" indent="0" algn="l">
              <a:buNone/>
              <a:defRPr sz="1800" cap="all" baseline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Nome cognome</a:t>
            </a:r>
            <a:endParaRPr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 bwMode="ltGray">
          <a:xfrm>
            <a:off x="433040" y="6116350"/>
            <a:ext cx="1191352" cy="313932"/>
          </a:xfrm>
          <a:solidFill>
            <a:srgbClr val="152139"/>
          </a:solidFill>
        </p:spPr>
        <p:txBody>
          <a:bodyPr wrap="none">
            <a:spAutoFit/>
          </a:bodyPr>
          <a:lstStyle>
            <a:lvl1pPr marL="0" indent="0">
              <a:buNone/>
              <a:defRPr lang="it-IT" sz="1600" kern="1200" dirty="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it-IT"/>
              <a:t>27/02/2023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625" y="1083489"/>
            <a:ext cx="3107121" cy="310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7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80285"/>
            <a:ext cx="8352000" cy="4270707"/>
          </a:xfrm>
        </p:spPr>
        <p:txBody>
          <a:bodyPr/>
          <a:lstStyle>
            <a:lvl1pPr marL="0" indent="0"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60000" indent="-180000"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720000" indent="-180000"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08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44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8483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  <a:solidFill>
            <a:srgbClr val="B4E402">
              <a:alpha val="85000"/>
            </a:srgbClr>
          </a:solidFill>
        </p:spPr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fld id="{0E193EB6-7997-46F5-9BC5-814C63D672B3}" type="slidenum">
              <a:rPr lang="it-IT" smtClean="0"/>
              <a:t>‹#›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589BD9F-10B3-964A-9454-295AC41333E1}"/>
              </a:ext>
            </a:extLst>
          </p:cNvPr>
          <p:cNvSpPr/>
          <p:nvPr userDrawn="1"/>
        </p:nvSpPr>
        <p:spPr>
          <a:xfrm>
            <a:off x="2339752" y="148514"/>
            <a:ext cx="535114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200" b="1" i="0" kern="1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GIORNATA DI INCONTRO BORSE DI STUDIO GARR “ORIO CARLINI” </a:t>
            </a:r>
          </a:p>
          <a:p>
            <a:pPr algn="ctr"/>
            <a:r>
              <a:rPr lang="it-IT" sz="1200" b="1" i="0" kern="1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BORSISTI DAY 2023</a:t>
            </a:r>
            <a:endParaRPr lang="it-IT" sz="1200" b="1" i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Albertus Medium" charset="0"/>
              <a:cs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E2B132E-EEC0-424F-8225-C47C2F8835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90" y="0"/>
            <a:ext cx="1260140" cy="73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2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2000" y="6345324"/>
            <a:ext cx="442800" cy="458676"/>
          </a:xfrm>
          <a:solidFill>
            <a:schemeClr val="bg1"/>
          </a:solidFill>
          <a:ln>
            <a:solidFill>
              <a:srgbClr val="B4E402"/>
            </a:solidFill>
          </a:ln>
        </p:spPr>
        <p:txBody>
          <a:bodyPr anchor="ctr" anchorCtr="1"/>
          <a:lstStyle>
            <a:lvl1pPr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</p:spPr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8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11676"/>
            <a:ext cx="9144000" cy="460800"/>
          </a:xfrm>
          <a:prstGeom prst="rect">
            <a:avLst/>
          </a:prstGeom>
          <a:ln w="12700">
            <a:gradFill>
              <a:gsLst>
                <a:gs pos="96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5400000" scaled="1"/>
            </a:gradFill>
          </a:ln>
        </p:spPr>
        <p:txBody>
          <a:bodyPr vert="horz" lIns="504000" tIns="36000" rIns="360000" bIns="36000" rtlCol="0" anchor="t" anchorCtr="0">
            <a:spAutoFit/>
          </a:bodyPr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88000"/>
            <a:ext cx="8352000" cy="43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CCE402"/>
          </a:solidFill>
        </p:spPr>
        <p:txBody>
          <a:bodyPr vert="horz" lIns="91440" tIns="45720" rIns="91440" bIns="45720" rtlCol="0" anchor="ctr"/>
          <a:lstStyle>
            <a:lvl1pPr algn="l">
              <a:defRPr lang="it-IT" sz="1100" kern="1200" dirty="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bg1"/>
          </a:solidFill>
          <a:ln>
            <a:solidFill>
              <a:srgbClr val="CCE402"/>
            </a:solidFill>
          </a:ln>
        </p:spPr>
        <p:txBody>
          <a:bodyPr vert="horz" lIns="91440" tIns="45720" rIns="91440" bIns="45720" rtlCol="0" anchor="ctr" anchorCtr="1"/>
          <a:lstStyle>
            <a:lvl1pPr algn="r"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33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4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800" i="0" kern="1200" dirty="0">
          <a:solidFill>
            <a:schemeClr val="tx1"/>
          </a:solidFill>
          <a:latin typeface="Rockwell" panose="02060603020205020403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6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72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08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44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2.png"/><Relationship Id="rId7" Type="http://schemas.microsoft.com/office/2007/relationships/hdphoto" Target="../media/hdphoto6.wdp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microsoft.com/office/2007/relationships/hdphoto" Target="../media/hdphoto5.wdp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microsoft.com/office/2007/relationships/hdphoto" Target="../media/hdphoto8.wdp"/><Relationship Id="rId4" Type="http://schemas.openxmlformats.org/officeDocument/2006/relationships/image" Target="../media/image50.png"/><Relationship Id="rId9" Type="http://schemas.microsoft.com/office/2007/relationships/hdphoto" Target="../media/hdphoto10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lar.com/it/sensors/h9-heart-rate-sensor" TargetMode="External"/><Relationship Id="rId2" Type="http://schemas.openxmlformats.org/officeDocument/2006/relationships/hyperlink" Target="https://consumer.huawei.com/it/wearables/band7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iabete.movigroup.com/prodotti/tandem-tslim-x2-con-tecnologia-control-iq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1.xml"/><Relationship Id="rId10" Type="http://schemas.microsoft.com/office/2017/06/relationships/model3d" Target="../media/model3d1.glb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svg"/><Relationship Id="rId18" Type="http://schemas.microsoft.com/office/2017/06/relationships/model3d" Target="../media/model3d2.glb"/><Relationship Id="rId26" Type="http://schemas.microsoft.com/office/2017/06/relationships/model3d" Target="../media/model3d3.glb"/><Relationship Id="rId3" Type="http://schemas.openxmlformats.org/officeDocument/2006/relationships/image" Target="../media/image12.png"/><Relationship Id="rId21" Type="http://schemas.openxmlformats.org/officeDocument/2006/relationships/image" Target="../media/image26.png"/><Relationship Id="rId7" Type="http://schemas.microsoft.com/office/2007/relationships/hdphoto" Target="../media/hdphoto2.wdp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5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png"/><Relationship Id="rId20" Type="http://schemas.openxmlformats.org/officeDocument/2006/relationships/image" Target="../media/image25.png"/><Relationship Id="rId29" Type="http://schemas.openxmlformats.org/officeDocument/2006/relationships/image" Target="../media/image33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svg"/><Relationship Id="rId24" Type="http://schemas.openxmlformats.org/officeDocument/2006/relationships/image" Target="../media/image29.png"/><Relationship Id="rId5" Type="http://schemas.microsoft.com/office/2007/relationships/hdphoto" Target="../media/hdphoto1.wdp"/><Relationship Id="rId15" Type="http://schemas.openxmlformats.org/officeDocument/2006/relationships/image" Target="../media/image21.svg"/><Relationship Id="rId23" Type="http://schemas.openxmlformats.org/officeDocument/2006/relationships/image" Target="../media/image28.svg"/><Relationship Id="rId28" Type="http://schemas.openxmlformats.org/officeDocument/2006/relationships/image" Target="../media/image32.png"/><Relationship Id="rId10" Type="http://schemas.openxmlformats.org/officeDocument/2006/relationships/image" Target="../media/image16.png"/><Relationship Id="rId19" Type="http://schemas.openxmlformats.org/officeDocument/2006/relationships/image" Target="../media/image24.png"/><Relationship Id="rId4" Type="http://schemas.openxmlformats.org/officeDocument/2006/relationships/image" Target="../media/image13.png"/><Relationship Id="rId9" Type="http://schemas.microsoft.com/office/2007/relationships/hdphoto" Target="../media/hdphoto3.wdp"/><Relationship Id="rId14" Type="http://schemas.openxmlformats.org/officeDocument/2006/relationships/image" Target="../media/image20.png"/><Relationship Id="rId22" Type="http://schemas.openxmlformats.org/officeDocument/2006/relationships/image" Target="../media/image27.svg"/><Relationship Id="rId27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64174A9-B463-0F4C-84C9-B64EEC5ED4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2027" y="2441993"/>
            <a:ext cx="5736473" cy="1704189"/>
          </a:xfrm>
        </p:spPr>
        <p:txBody>
          <a:bodyPr/>
          <a:lstStyle/>
          <a:p>
            <a:r>
              <a:rPr lang="it-IT" b="0" dirty="0"/>
              <a:t>PROGETTAZIONE E SVILUPPO </a:t>
            </a:r>
            <a:br>
              <a:rPr lang="it-IT" b="0" dirty="0"/>
            </a:br>
            <a:r>
              <a:rPr lang="it-IT" b="0" dirty="0"/>
              <a:t>DI UN SISTEMA PER L'OTTIMIZZAZIONE DELLA CURA DI PAZIENTI DIABETICI </a:t>
            </a:r>
            <a:br>
              <a:rPr lang="it-IT" b="0" dirty="0"/>
            </a:br>
            <a:r>
              <a:rPr lang="it-IT" b="0" dirty="0"/>
              <a:t>TRAMITE EMBEDDED ARTIFICIAL INTELLIGENCE E SERVIZI CLOUD.</a:t>
            </a:r>
            <a:endParaRPr lang="en-US" b="0" dirty="0"/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A0B13897-8695-1D40-B589-A3520D8F5E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SARA CAMPANELLA – Tutor: LORENZO PALMA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AD766E8-68AF-E24F-BEBF-11B2489589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43AC8DFA-22A6-D841-6138-4CB3062579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0891"/>
            <a:ext cx="190500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3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3842A1-E31D-B5F4-BBC1-74D1A0C1F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Il progetto: cruscotto cloud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320829-C3A6-2233-3826-7F8480282E4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7EF687-3BBA-7E65-06FE-F37CD5F6612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10</a:t>
            </a:fld>
            <a:endParaRPr lang="it-IT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7AA4B9-8A03-C84B-A51A-110CEA23E09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2000" y="1321359"/>
            <a:ext cx="8937090" cy="964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it-IT" sz="2100" dirty="0"/>
              <a:t>2. Creazione di un </a:t>
            </a:r>
            <a:r>
              <a:rPr lang="it-IT" sz="2100" b="1" dirty="0"/>
              <a:t>cruscotto cloud user-friendly </a:t>
            </a:r>
            <a:r>
              <a:rPr lang="it-IT" sz="2100" dirty="0"/>
              <a:t>per monitorare lo stato di salute, verificare i rischi di </a:t>
            </a:r>
            <a:r>
              <a:rPr lang="it-IT" sz="2100" dirty="0" err="1"/>
              <a:t>ipo</a:t>
            </a:r>
            <a:r>
              <a:rPr lang="it-IT" sz="2100" dirty="0"/>
              <a:t>/</a:t>
            </a:r>
            <a:r>
              <a:rPr lang="it-IT" sz="2100" dirty="0" err="1"/>
              <a:t>ipergliemia</a:t>
            </a:r>
            <a:r>
              <a:rPr lang="it-IT" sz="2100" dirty="0"/>
              <a:t> e raccogliere in maniera strutturata tutti i parametri che influenzano la gestione della malattia.</a:t>
            </a:r>
          </a:p>
        </p:txBody>
      </p:sp>
      <p:pic>
        <p:nvPicPr>
          <p:cNvPr id="9" name="Picture 8" descr="Stacks of gold coins">
            <a:extLst>
              <a:ext uri="{FF2B5EF4-FFF2-40B4-BE49-F238E27FC236}">
                <a16:creationId xmlns:a16="http://schemas.microsoft.com/office/drawing/2014/main" id="{009B1385-93D3-BD96-71EC-D15EF8D77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1" y="2742111"/>
            <a:ext cx="2196534" cy="1464357"/>
          </a:xfrm>
          <a:prstGeom prst="rect">
            <a:avLst/>
          </a:prstGeom>
        </p:spPr>
      </p:pic>
      <p:pic>
        <p:nvPicPr>
          <p:cNvPr id="11" name="Picture 10" descr="A picture containing light&#10;&#10;Description automatically generated">
            <a:extLst>
              <a:ext uri="{FF2B5EF4-FFF2-40B4-BE49-F238E27FC236}">
                <a16:creationId xmlns:a16="http://schemas.microsoft.com/office/drawing/2014/main" id="{8A15DEAC-7350-B5B7-B951-7F3957449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108" y="2921661"/>
            <a:ext cx="4337035" cy="2514659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FB077A1-1CD6-EF79-CEA9-A7E9448238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150" b="97876" l="1615" r="98021">
                        <a14:foregroundMark x1="42448" y1="88399" x2="59062" y2="88725"/>
                        <a14:foregroundMark x1="59062" y1="88725" x2="62448" y2="79003"/>
                        <a14:foregroundMark x1="62448" y1="79003" x2="62448" y2="71895"/>
                        <a14:foregroundMark x1="17031" y1="86601" x2="17031" y2="86601"/>
                        <a14:foregroundMark x1="16875" y1="84804" x2="16406" y2="83987"/>
                        <a14:foregroundMark x1="16563" y1="87827" x2="11563" y2="95180"/>
                        <a14:foregroundMark x1="11563" y1="95180" x2="7187" y2="95588"/>
                        <a14:foregroundMark x1="1615" y1="95588" x2="1615" y2="95588"/>
                        <a14:foregroundMark x1="91146" y1="88154" x2="91146" y2="88154"/>
                        <a14:foregroundMark x1="92604" y1="76797" x2="91615" y2="63154"/>
                        <a14:foregroundMark x1="91146" y1="57761" x2="93438" y2="68301"/>
                        <a14:foregroundMark x1="93958" y1="63971" x2="93958" y2="63971"/>
                        <a14:foregroundMark x1="93958" y1="64461" x2="86771" y2="76062"/>
                        <a14:foregroundMark x1="86771" y1="76062" x2="91823" y2="69363"/>
                        <a14:foregroundMark x1="91823" y1="69363" x2="93125" y2="72712"/>
                        <a14:foregroundMark x1="84115" y1="29003" x2="94740" y2="43627"/>
                        <a14:foregroundMark x1="94740" y1="43627" x2="96875" y2="48775"/>
                        <a14:foregroundMark x1="96406" y1="51634" x2="88385" y2="83415"/>
                        <a14:foregroundMark x1="88385" y1="83415" x2="89531" y2="74510"/>
                        <a14:foregroundMark x1="89531" y1="74510" x2="89531" y2="74510"/>
                        <a14:foregroundMark x1="90000" y1="81699" x2="90000" y2="81699"/>
                        <a14:foregroundMark x1="90469" y1="77614" x2="90469" y2="77614"/>
                        <a14:foregroundMark x1="67865" y1="94526" x2="82969" y2="93301"/>
                        <a14:foregroundMark x1="91615" y1="94526" x2="68854" y2="97141"/>
                        <a14:foregroundMark x1="91979" y1="94771" x2="98021" y2="93791"/>
                        <a14:foregroundMark x1="98021" y1="93791" x2="98021" y2="93791"/>
                        <a14:foregroundMark x1="67865" y1="96324" x2="16042" y2="97876"/>
                        <a14:foregroundMark x1="44740" y1="20507" x2="51458" y2="24673"/>
                        <a14:foregroundMark x1="51458" y1="24673" x2="50469" y2="34150"/>
                        <a14:foregroundMark x1="50469" y1="34150" x2="50990" y2="36438"/>
                        <a14:foregroundMark x1="55260" y1="38971" x2="58385" y2="48529"/>
                        <a14:foregroundMark x1="58385" y1="48529" x2="50000" y2="48693"/>
                        <a14:foregroundMark x1="50000" y1="48693" x2="53490" y2="57435"/>
                        <a14:foregroundMark x1="53490" y1="57435" x2="51042" y2="47222"/>
                        <a14:foregroundMark x1="51042" y1="47222" x2="53073" y2="56209"/>
                        <a14:foregroundMark x1="53073" y1="56209" x2="43021" y2="46242"/>
                        <a14:foregroundMark x1="43021" y1="46242" x2="36875" y2="45670"/>
                        <a14:foregroundMark x1="36250" y1="45670" x2="36250" y2="45670"/>
                        <a14:foregroundMark x1="41458" y1="45670" x2="41146" y2="58333"/>
                        <a14:foregroundMark x1="53281" y1="60621" x2="54583" y2="63399"/>
                        <a14:foregroundMark x1="52812" y1="60866" x2="52448" y2="54167"/>
                        <a14:foregroundMark x1="53438" y1="63154" x2="50990" y2="61111"/>
                        <a14:foregroundMark x1="48698" y1="9722" x2="48698" y2="9722"/>
                        <a14:foregroundMark x1="48542" y1="9150" x2="48542" y2="9150"/>
                        <a14:foregroundMark x1="62448" y1="58578" x2="62448" y2="58578"/>
                        <a14:foregroundMark x1="59844" y1="58007" x2="59844" y2="58007"/>
                        <a14:foregroundMark x1="63438" y1="54412" x2="59167" y2="508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49" y="4318463"/>
            <a:ext cx="2297031" cy="1464357"/>
          </a:xfrm>
          <a:prstGeom prst="rect">
            <a:avLst/>
          </a:prstGeom>
        </p:spPr>
      </p:pic>
      <p:pic>
        <p:nvPicPr>
          <p:cNvPr id="17" name="Picture 16" descr="A group of people running&#10;&#10;Description automatically generated with medium confidence">
            <a:extLst>
              <a:ext uri="{FF2B5EF4-FFF2-40B4-BE49-F238E27FC236}">
                <a16:creationId xmlns:a16="http://schemas.microsoft.com/office/drawing/2014/main" id="{678CB3D0-1D27-5BB4-AE25-D8323AF7A97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1641" l="2813" r="90000">
                        <a14:foregroundMark x1="24115" y1="45391" x2="24115" y2="45391"/>
                        <a14:foregroundMark x1="21458" y1="46406" x2="21458" y2="46406"/>
                        <a14:foregroundMark x1="9531" y1="60391" x2="9531" y2="60391"/>
                        <a14:foregroundMark x1="29844" y1="50547" x2="29844" y2="50547"/>
                        <a14:foregroundMark x1="27708" y1="91641" x2="27708" y2="91641"/>
                        <a14:foregroundMark x1="28177" y1="90859" x2="28177" y2="90859"/>
                        <a14:foregroundMark x1="37396" y1="90625" x2="37396" y2="90625"/>
                        <a14:foregroundMark x1="39323" y1="90859" x2="39323" y2="90859"/>
                        <a14:foregroundMark x1="7865" y1="90859" x2="7865" y2="90859"/>
                        <a14:foregroundMark x1="7187" y1="91406" x2="7187" y2="91406"/>
                        <a14:foregroundMark x1="4427" y1="91406" x2="4427" y2="91406"/>
                        <a14:foregroundMark x1="2813" y1="91406" x2="2813" y2="91406"/>
                        <a14:foregroundMark x1="15885" y1="57422" x2="15885" y2="57422"/>
                        <a14:foregroundMark x1="12448" y1="57969" x2="12448" y2="57969"/>
                        <a14:foregroundMark x1="18698" y1="52500" x2="18698" y2="52500"/>
                        <a14:foregroundMark x1="22448" y1="75625" x2="22448" y2="75625"/>
                        <a14:backgroundMark x1="30312" y1="73438" x2="30312" y2="73438"/>
                        <a14:backgroundMark x1="20469" y1="75391" x2="20469" y2="75391"/>
                        <a14:backgroundMark x1="15260" y1="77109" x2="15260" y2="771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034" r="52510"/>
          <a:stretch/>
        </p:blipFill>
        <p:spPr>
          <a:xfrm>
            <a:off x="2110078" y="2076562"/>
            <a:ext cx="2297030" cy="2675306"/>
          </a:xfrm>
          <a:prstGeom prst="rect">
            <a:avLst/>
          </a:prstGeom>
        </p:spPr>
      </p:pic>
      <p:pic>
        <p:nvPicPr>
          <p:cNvPr id="19" name="Picture 18" descr="A table full of fruits and vegetables&#10;&#10;Description automatically generated with low confidence">
            <a:extLst>
              <a:ext uri="{FF2B5EF4-FFF2-40B4-BE49-F238E27FC236}">
                <a16:creationId xmlns:a16="http://schemas.microsoft.com/office/drawing/2014/main" id="{50F62B8C-DB15-7BC7-E1C5-C2F9B1247A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832" y="4781438"/>
            <a:ext cx="2195228" cy="134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354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51661202-721E-F3C9-C100-7A1433AF9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Il progetto: a che punto siamo?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CF4D496-5AFE-4367-046E-156D8274C24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6384F97-7CDE-FB57-17CE-9428FCBEFE5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11</a:t>
            </a:fld>
            <a:endParaRPr lang="it-IT"/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7F8DE2EA-9E8F-0EDC-C027-5986740DEA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941" y="2962235"/>
            <a:ext cx="4410059" cy="30495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A4B0DB-DB33-5C61-D0BC-C517B65F9AA9}"/>
              </a:ext>
            </a:extLst>
          </p:cNvPr>
          <p:cNvSpPr txBox="1"/>
          <p:nvPr/>
        </p:nvSpPr>
        <p:spPr>
          <a:xfrm>
            <a:off x="51110" y="1752195"/>
            <a:ext cx="90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rial" panose="020B0604020202020204" pitchFamily="34" charset="0"/>
              </a:rPr>
              <a:t>75 pazienti in et</a:t>
            </a:r>
            <a:r>
              <a:rPr lang="it-IT" dirty="0">
                <a:latin typeface="Arial" panose="020B0604020202020204" pitchFamily="34" charset="0"/>
              </a:rPr>
              <a:t>à</a:t>
            </a:r>
            <a:r>
              <a:rPr lang="it-IT" b="0" i="0" dirty="0">
                <a:effectLst/>
                <a:latin typeface="Arial" panose="020B0604020202020204" pitchFamily="34" charset="0"/>
              </a:rPr>
              <a:t> pediatrica.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rial" panose="020B0604020202020204" pitchFamily="34" charset="0"/>
              </a:rPr>
              <a:t>valori glicemici effettuate dal sensore </a:t>
            </a:r>
            <a:r>
              <a:rPr lang="it-IT" b="0" i="0" dirty="0" err="1">
                <a:effectLst/>
                <a:latin typeface="Arial" panose="020B0604020202020204" pitchFamily="34" charset="0"/>
              </a:rPr>
              <a:t>DexCom</a:t>
            </a:r>
            <a:r>
              <a:rPr lang="it-IT" b="0" i="0" dirty="0">
                <a:effectLst/>
                <a:latin typeface="Arial" panose="020B0604020202020204" pitchFamily="34" charset="0"/>
              </a:rPr>
              <a:t> G6®, sempre in mg/</a:t>
            </a:r>
            <a:r>
              <a:rPr lang="it-IT" b="0" i="0" dirty="0" err="1">
                <a:effectLst/>
                <a:latin typeface="Arial" panose="020B0604020202020204" pitchFamily="34" charset="0"/>
              </a:rPr>
              <a:t>dL</a:t>
            </a:r>
            <a:endParaRPr lang="it-IT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rial" panose="020B0604020202020204" pitchFamily="34" charset="0"/>
              </a:rPr>
              <a:t>consumo di insulina basale e di boli (espressi rispettivamente in U/h e U) e la quantit</a:t>
            </a:r>
            <a:r>
              <a:rPr lang="it-IT" dirty="0">
                <a:latin typeface="Arial" panose="020B0604020202020204" pitchFamily="34" charset="0"/>
              </a:rPr>
              <a:t>à</a:t>
            </a:r>
            <a:r>
              <a:rPr lang="it-IT" b="0" i="0" dirty="0">
                <a:effectLst/>
                <a:latin typeface="Arial" panose="020B0604020202020204" pitchFamily="34" charset="0"/>
              </a:rPr>
              <a:t> di carboidrati ingeriti (g).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3B85A1-84FA-C90E-6F9F-456D8DB1F631}"/>
              </a:ext>
            </a:extLst>
          </p:cNvPr>
          <p:cNvSpPr txBox="1"/>
          <p:nvPr/>
        </p:nvSpPr>
        <p:spPr>
          <a:xfrm>
            <a:off x="72000" y="1380394"/>
            <a:ext cx="8285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Database</a:t>
            </a:r>
            <a:endParaRPr lang="en-GB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EF84C2-EB5E-8EBF-041A-FF9EFB816D6A}"/>
              </a:ext>
            </a:extLst>
          </p:cNvPr>
          <p:cNvSpPr txBox="1"/>
          <p:nvPr/>
        </p:nvSpPr>
        <p:spPr>
          <a:xfrm>
            <a:off x="72000" y="3169282"/>
            <a:ext cx="46798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Manipolazione dei dati</a:t>
            </a:r>
          </a:p>
          <a:p>
            <a:r>
              <a:rPr lang="it-IT" dirty="0">
                <a:solidFill>
                  <a:srgbClr val="FF0000"/>
                </a:solidFill>
              </a:rPr>
              <a:t>Problema</a:t>
            </a:r>
            <a:r>
              <a:rPr lang="it-IT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dati glicemici mancanti per ore, giorni o, addirittura, settimane. </a:t>
            </a:r>
          </a:p>
          <a:p>
            <a:endParaRPr lang="it-IT" dirty="0"/>
          </a:p>
          <a:p>
            <a:r>
              <a:rPr lang="it-IT" dirty="0">
                <a:solidFill>
                  <a:srgbClr val="00B050"/>
                </a:solidFill>
              </a:rPr>
              <a:t>Risoluzione</a:t>
            </a:r>
            <a:r>
              <a:rPr lang="it-IT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it-IT" dirty="0"/>
              <a:t> interpolazione dei dati mancanti: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Se sopra al 10%, scartati.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Se al di sotto del 10%, interpolazione lineare pesata.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4605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6B1972-D057-D838-C620-D67CFBA85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4" y="1392631"/>
            <a:ext cx="8928492" cy="732591"/>
          </a:xfrm>
        </p:spPr>
        <p:txBody>
          <a:bodyPr/>
          <a:lstStyle/>
          <a:p>
            <a:pPr algn="just"/>
            <a:r>
              <a:rPr lang="it-IT" sz="2100" dirty="0">
                <a:latin typeface="Arial" panose="020B0604020202020204" pitchFamily="34" charset="0"/>
                <a:cs typeface="Arial" panose="020B0604020202020204" pitchFamily="34" charset="0"/>
              </a:rPr>
              <a:t>Integrazione di </a:t>
            </a:r>
            <a:r>
              <a:rPr lang="it-IT" sz="2100" b="1" dirty="0">
                <a:latin typeface="Arial" panose="020B0604020202020204" pitchFamily="34" charset="0"/>
                <a:cs typeface="Arial" panose="020B0604020202020204" pitchFamily="34" charset="0"/>
              </a:rPr>
              <a:t>sensoristica</a:t>
            </a:r>
            <a:r>
              <a:rPr lang="it-IT" sz="21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it-IT" sz="2100" b="1" dirty="0">
                <a:latin typeface="Arial" panose="020B0604020202020204" pitchFamily="34" charset="0"/>
                <a:cs typeface="Arial" panose="020B0604020202020204" pitchFamily="34" charset="0"/>
              </a:rPr>
              <a:t>l’oggettivazione dei parametri esogeni </a:t>
            </a:r>
            <a:r>
              <a:rPr lang="it-IT" sz="2100" dirty="0">
                <a:latin typeface="Arial" panose="020B0604020202020204" pitchFamily="34" charset="0"/>
                <a:cs typeface="Arial" panose="020B0604020202020204" pitchFamily="34" charset="0"/>
              </a:rPr>
              <a:t>come l’attività fisica, il monitoraggio del sonno o lo stress. 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5DB3C8-7DA0-6F00-A244-6DF8CAF4F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Il progetto: misurazione parametri non clinici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F02AF4-5F0B-BEF6-0FDB-1C14AF95F21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DA9968-51E1-1F62-F011-BF4A116414A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12</a:t>
            </a:fld>
            <a:endParaRPr lang="it-IT"/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9A44817C-31DE-3200-18F9-13810889D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56" y="2226952"/>
            <a:ext cx="1869077" cy="222719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20AF54A-1BAC-DCEB-C9C4-BA7261212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529" y="4811281"/>
            <a:ext cx="2847728" cy="130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05D9C6-97F3-DCCE-6DEA-C8BC2E722B19}"/>
              </a:ext>
            </a:extLst>
          </p:cNvPr>
          <p:cNvSpPr txBox="1"/>
          <p:nvPr/>
        </p:nvSpPr>
        <p:spPr>
          <a:xfrm>
            <a:off x="4703130" y="3405166"/>
            <a:ext cx="4860540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l" fontAlgn="base">
              <a:buFont typeface="Wingdings" panose="05000000000000000000" pitchFamily="2" charset="2"/>
              <a:buChar char="§"/>
            </a:pPr>
            <a:r>
              <a:rPr lang="it-IT" sz="2100" dirty="0">
                <a:latin typeface="Arial"/>
                <a:ea typeface="Tahoma"/>
                <a:cs typeface="Arial"/>
              </a:rPr>
              <a:t>Accelerometro.</a:t>
            </a:r>
          </a:p>
          <a:p>
            <a:pPr marL="342900" indent="-342900" algn="l" fontAlgn="base">
              <a:buFont typeface="Wingdings" panose="05000000000000000000" pitchFamily="2" charset="2"/>
              <a:buChar char="§"/>
            </a:pPr>
            <a:r>
              <a:rPr lang="it-IT" sz="2100" dirty="0">
                <a:latin typeface="Arial"/>
                <a:ea typeface="Tahoma"/>
                <a:cs typeface="Arial"/>
              </a:rPr>
              <a:t>Sensore giroscopico.</a:t>
            </a:r>
          </a:p>
          <a:p>
            <a:pPr marL="342900" indent="-342900" algn="l" fontAlgn="base">
              <a:buFont typeface="Wingdings" panose="05000000000000000000" pitchFamily="2" charset="2"/>
              <a:buChar char="§"/>
            </a:pPr>
            <a:r>
              <a:rPr lang="it-IT" sz="2100" dirty="0">
                <a:latin typeface="Arial"/>
                <a:ea typeface="Tahoma"/>
                <a:cs typeface="Arial"/>
              </a:rPr>
              <a:t>Sensore ottico della frequenza cardiaca.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2DA206-E9DB-DAA3-163D-40748CDFAAC1}"/>
              </a:ext>
            </a:extLst>
          </p:cNvPr>
          <p:cNvSpPr txBox="1"/>
          <p:nvPr/>
        </p:nvSpPr>
        <p:spPr>
          <a:xfrm>
            <a:off x="4368046" y="2690843"/>
            <a:ext cx="49439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100"/>
              <a:t>In futuro, inserire in uno dei dispositivi usati (CGM o infusore)</a:t>
            </a:r>
            <a:endParaRPr lang="en-GB" sz="2100"/>
          </a:p>
        </p:txBody>
      </p:sp>
    </p:spTree>
    <p:extLst>
      <p:ext uri="{BB962C8B-B14F-4D97-AF65-F5344CB8AC3E}">
        <p14:creationId xmlns:p14="http://schemas.microsoft.com/office/powerpoint/2010/main" val="527420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5F6605B-7B7F-94BA-A59D-4B892CDA2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53134"/>
            <a:ext cx="9144000" cy="4270707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implementativa</a:t>
            </a:r>
            <a:r>
              <a:rPr lang="it-IT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GARR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Consiglio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Nazionale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delle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Ricerche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MOVI spa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Theras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Lifetech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srl</a:t>
            </a:r>
            <a:endParaRPr lang="en-GB" dirty="0"/>
          </a:p>
          <a:p>
            <a:endParaRPr lang="it-IT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clinica</a:t>
            </a:r>
            <a:r>
              <a:rPr lang="it-IT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Ospedale Pediatrico «G. Salesi» di Ancona.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Ospedale Pediatrico «Ospedale della Donna e del Bambino» di Verona.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Università degli Studi della Campania «Luigi Vanvitelli».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709AA2A5-0C65-B47F-9D2D-689A7332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Con chi collaboriamo?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8956563-142C-AB91-1307-9CC9E2C5FF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015F31C-98F0-6918-A958-DB43883009F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7419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897907-414D-8EAC-9D3C-87DF70C37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Risultati attesi nel primo anno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C6E30B-34B1-39AC-1AD4-87E5070E824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902DDF-1315-7A05-9C9A-8DFFFCF9BE8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14</a:t>
            </a:fld>
            <a:endParaRPr lang="it-IT"/>
          </a:p>
        </p:txBody>
      </p:sp>
      <p:graphicFrame>
        <p:nvGraphicFramePr>
          <p:cNvPr id="2" name="Diagramma 5">
            <a:extLst>
              <a:ext uri="{FF2B5EF4-FFF2-40B4-BE49-F238E27FC236}">
                <a16:creationId xmlns:a16="http://schemas.microsoft.com/office/drawing/2014/main" id="{C0244E83-ACE9-6FE4-2BCB-C89136CCCB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4690703"/>
              </p:ext>
            </p:extLst>
          </p:nvPr>
        </p:nvGraphicFramePr>
        <p:xfrm>
          <a:off x="202591" y="906839"/>
          <a:ext cx="9352890" cy="5416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3942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284088F-C772-A484-AA38-1E4F95BCD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51" b="98906" l="1532" r="96499">
                        <a14:foregroundMark x1="7659" y1="28446" x2="7659" y2="28446"/>
                        <a14:foregroundMark x1="3501" y1="30416" x2="3501" y2="30416"/>
                        <a14:foregroundMark x1="54048" y1="6346" x2="54048" y2="6346"/>
                        <a14:foregroundMark x1="42451" y1="6346" x2="42451" y2="6346"/>
                        <a14:foregroundMark x1="62363" y1="4595" x2="62363" y2="4595"/>
                        <a14:foregroundMark x1="60613" y1="2626" x2="60613" y2="2626"/>
                        <a14:foregroundMark x1="54486" y1="1969" x2="54486" y2="1969"/>
                        <a14:foregroundMark x1="1532" y1="29759" x2="1532" y2="29759"/>
                        <a14:foregroundMark x1="56893" y1="93217" x2="56893" y2="93217"/>
                        <a14:foregroundMark x1="47484" y1="89059" x2="47484" y2="89059"/>
                        <a14:foregroundMark x1="38731" y1="82713" x2="47046" y2="91685"/>
                        <a14:foregroundMark x1="47046" y1="91685" x2="61926" y2="87090"/>
                        <a14:foregroundMark x1="61926" y1="87090" x2="50109" y2="75274"/>
                        <a14:foregroundMark x1="50109" y1="75274" x2="44420" y2="77899"/>
                        <a14:foregroundMark x1="43545" y1="98031" x2="28228" y2="94748"/>
                        <a14:foregroundMark x1="28228" y1="94748" x2="27571" y2="94092"/>
                        <a14:foregroundMark x1="41357" y1="95186" x2="61707" y2="98906"/>
                        <a14:foregroundMark x1="88621" y1="39168" x2="92123" y2="28665"/>
                        <a14:foregroundMark x1="96499" y1="33917" x2="95405" y2="26258"/>
                        <a14:foregroundMark x1="55580" y1="79650" x2="56236" y2="706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53734" y="4073484"/>
            <a:ext cx="2262368" cy="22623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34198F-7252-E1E3-4847-CDE9DE76EE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26" b="97374" l="8242" r="94231">
                        <a14:foregroundMark x1="28022" y1="5859" x2="40934" y2="4242"/>
                        <a14:foregroundMark x1="94505" y1="55556" x2="87912" y2="44646"/>
                        <a14:foregroundMark x1="49176" y1="92121" x2="16758" y2="97374"/>
                        <a14:foregroundMark x1="16758" y1="97374" x2="16758" y2="97374"/>
                        <a14:foregroundMark x1="11538" y1="74343" x2="10165" y2="72323"/>
                        <a14:foregroundMark x1="8516" y1="76768" x2="8516" y2="76768"/>
                        <a14:foregroundMark x1="9341" y1="74343" x2="9341" y2="74343"/>
                        <a14:foregroundMark x1="38462" y1="2626" x2="38462" y2="2626"/>
                      </a14:backgroundRemoval>
                    </a14:imgEffect>
                  </a14:imgLayer>
                </a14:imgProps>
              </a:ext>
            </a:extLst>
          </a:blip>
          <a:srcRect b="25619"/>
          <a:stretch/>
        </p:blipFill>
        <p:spPr>
          <a:xfrm>
            <a:off x="3363915" y="4059416"/>
            <a:ext cx="2416168" cy="24439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B855C4-C8C1-4B54-C009-5A404EDB42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6" b="97426" l="9949" r="89796">
                        <a14:foregroundMark x1="70408" y1="13861" x2="54847" y2="8713"/>
                        <a14:foregroundMark x1="54847" y1="8713" x2="63776" y2="17426"/>
                        <a14:foregroundMark x1="63776" y1="17426" x2="59184" y2="26733"/>
                        <a14:foregroundMark x1="60714" y1="9307" x2="48214" y2="5347"/>
                        <a14:foregroundMark x1="48214" y1="5347" x2="47959" y2="8713"/>
                        <a14:foregroundMark x1="46684" y1="2772" x2="61990" y2="990"/>
                        <a14:foregroundMark x1="61990" y1="990" x2="61990" y2="792"/>
                        <a14:foregroundMark x1="37500" y1="49703" x2="60714" y2="35842"/>
                        <a14:foregroundMark x1="60714" y1="35842" x2="61735" y2="34257"/>
                        <a14:foregroundMark x1="95663" y1="81584" x2="89286" y2="94257"/>
                        <a14:foregroundMark x1="89286" y1="94257" x2="75255" y2="69703"/>
                        <a14:foregroundMark x1="75255" y1="69703" x2="73724" y2="56634"/>
                        <a14:foregroundMark x1="73724" y1="56634" x2="73724" y2="56634"/>
                        <a14:foregroundMark x1="75255" y1="93465" x2="51276" y2="85347"/>
                        <a14:foregroundMark x1="51276" y1="85347" x2="48724" y2="81584"/>
                        <a14:foregroundMark x1="66071" y1="93465" x2="75255" y2="9742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5686" y="4059416"/>
            <a:ext cx="1786044" cy="23008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3A226D-D944-8365-E498-56CB37139DC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000" b="99200" l="9857" r="94277">
                        <a14:foregroundMark x1="58983" y1="9200" x2="54690" y2="6400"/>
                        <a14:foregroundMark x1="62957" y1="7600" x2="62480" y2="2000"/>
                        <a14:foregroundMark x1="34181" y1="91000" x2="28458" y2="94400"/>
                        <a14:foregroundMark x1="28935" y1="95400" x2="28935" y2="95400"/>
                        <a14:foregroundMark x1="30048" y1="98200" x2="30048" y2="98200"/>
                        <a14:foregroundMark x1="33545" y1="98600" x2="33545" y2="98600"/>
                        <a14:foregroundMark x1="44674" y1="98000" x2="44674" y2="98000"/>
                        <a14:foregroundMark x1="59777" y1="99200" x2="59777" y2="99200"/>
                        <a14:foregroundMark x1="60254" y1="99200" x2="60254" y2="99200"/>
                        <a14:foregroundMark x1="94277" y1="51600" x2="94277" y2="51600"/>
                      </a14:backgroundRemoval>
                    </a14:imgEffect>
                  </a14:imgLayer>
                </a14:imgProps>
              </a:ext>
            </a:extLst>
          </a:blip>
          <a:srcRect r="25364"/>
          <a:stretch/>
        </p:blipFill>
        <p:spPr>
          <a:xfrm flipH="1">
            <a:off x="-82650" y="3811684"/>
            <a:ext cx="2416168" cy="257336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FBE808-50CD-0450-A0A7-821B057C208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4FAE00-4CEE-B05A-4A36-289C7F28AEC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15</a:t>
            </a:fld>
            <a:endParaRPr lang="it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59A753-5648-38AF-9CA9-72E4EA55A967}"/>
              </a:ext>
            </a:extLst>
          </p:cNvPr>
          <p:cNvSpPr txBox="1"/>
          <p:nvPr/>
        </p:nvSpPr>
        <p:spPr>
          <a:xfrm>
            <a:off x="96919" y="823686"/>
            <a:ext cx="89501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000" b="1" dirty="0"/>
              <a:t>Miglioramento della qualità della vita e personalizzazione del trattamento, fondamentale per incrementare l’aderenza alla terapia ed evitare complicazioni.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E72103-E2EC-EE6F-1E60-685B00FD4ADD}"/>
              </a:ext>
            </a:extLst>
          </p:cNvPr>
          <p:cNvSpPr txBox="1"/>
          <p:nvPr/>
        </p:nvSpPr>
        <p:spPr>
          <a:xfrm>
            <a:off x="3760341" y="3046712"/>
            <a:ext cx="52618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i="1" dirty="0" err="1"/>
              <a:t>Grazie</a:t>
            </a:r>
            <a:r>
              <a:rPr lang="en-GB" sz="3600" b="1" i="1" dirty="0"/>
              <a:t> per </a:t>
            </a:r>
            <a:r>
              <a:rPr lang="en-GB" sz="3600" b="1" i="1" dirty="0" err="1"/>
              <a:t>l’attenzione</a:t>
            </a:r>
            <a:r>
              <a:rPr lang="en-GB" sz="3600" b="1" i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66854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87A5FA-D0A0-9696-5FAA-B42B60469E4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38AFED-3558-40B3-81D8-041EF6330B1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16</a:t>
            </a:fld>
            <a:endParaRPr lang="it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048305-DDFB-ED3E-14E3-9A7D9A56E614}"/>
              </a:ext>
            </a:extLst>
          </p:cNvPr>
          <p:cNvSpPr txBox="1"/>
          <p:nvPr/>
        </p:nvSpPr>
        <p:spPr>
          <a:xfrm>
            <a:off x="0" y="944380"/>
            <a:ext cx="545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Riferimenti per le immagini</a:t>
            </a:r>
            <a:endParaRPr lang="en-GB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323D91-931B-9433-C914-355F9886EFFE}"/>
              </a:ext>
            </a:extLst>
          </p:cNvPr>
          <p:cNvSpPr txBox="1"/>
          <p:nvPr/>
        </p:nvSpPr>
        <p:spPr>
          <a:xfrm>
            <a:off x="71999" y="1406045"/>
            <a:ext cx="89670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Slide 3: </a:t>
            </a:r>
            <a:r>
              <a:rPr lang="en-GB" dirty="0"/>
              <a:t>B. A. Perkins, J. L. </a:t>
            </a:r>
            <a:r>
              <a:rPr lang="en-GB" dirty="0" err="1"/>
              <a:t>Sherr</a:t>
            </a:r>
            <a:r>
              <a:rPr lang="en-GB" dirty="0"/>
              <a:t>, and C. Mathieu, “Type 1 diabetes </a:t>
            </a:r>
            <a:r>
              <a:rPr lang="en-GB" dirty="0" err="1"/>
              <a:t>glycemic</a:t>
            </a:r>
            <a:r>
              <a:rPr lang="en-GB" dirty="0"/>
              <a:t> management: Insulin therapy, glucose monitoring, and automation,” Science, vol. 373, no. 6554, pp. 522–527, 2021.</a:t>
            </a:r>
          </a:p>
          <a:p>
            <a:endParaRPr lang="en-GB" dirty="0"/>
          </a:p>
          <a:p>
            <a:r>
              <a:rPr lang="it-IT" dirty="0"/>
              <a:t>Slide 7: </a:t>
            </a: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Kovatchev, Boris, et al. "Control to range for diabetes: functionality and modular architecture." (2009): 1058-1065.</a:t>
            </a:r>
          </a:p>
          <a:p>
            <a:endParaRPr lang="it-IT" dirty="0"/>
          </a:p>
          <a:p>
            <a:r>
              <a:rPr lang="it-IT" dirty="0"/>
              <a:t>Slide 12: </a:t>
            </a:r>
            <a:r>
              <a:rPr lang="it-IT" dirty="0">
                <a:hlinkClick r:id="rId2"/>
              </a:rPr>
              <a:t>https://consumer.huawei.com/it/wearables/band7/</a:t>
            </a:r>
            <a:r>
              <a:rPr lang="it-IT" dirty="0"/>
              <a:t> &amp; </a:t>
            </a:r>
            <a:r>
              <a:rPr lang="it-IT" dirty="0">
                <a:hlinkClick r:id="rId3"/>
              </a:rPr>
              <a:t>https://www.polar.com/it/sensors/h9-heart-rate-sensor</a:t>
            </a:r>
            <a:r>
              <a:rPr lang="it-IT" dirty="0"/>
              <a:t> </a:t>
            </a:r>
          </a:p>
          <a:p>
            <a:endParaRPr lang="it-IT" dirty="0"/>
          </a:p>
          <a:p>
            <a:r>
              <a:rPr lang="it-IT" dirty="0"/>
              <a:t>Slide 18: </a:t>
            </a:r>
            <a:r>
              <a:rPr lang="it-IT" dirty="0">
                <a:hlinkClick r:id="rId4"/>
              </a:rPr>
              <a:t>https://diabete.movigroup.com/prodotti/tandem-tslim-x2-con-tecnologia-control-iq/</a:t>
            </a:r>
            <a:r>
              <a:rPr lang="it-IT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832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Introduzione: La patologia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Sara Campanella // Borsisti Day 2023 // 27/02/2023 - UNIVPM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7E3C99-157D-1992-94DA-91AFF87252D4}"/>
              </a:ext>
            </a:extLst>
          </p:cNvPr>
          <p:cNvSpPr txBox="1"/>
          <p:nvPr/>
        </p:nvSpPr>
        <p:spPr>
          <a:xfrm>
            <a:off x="179512" y="1288189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Il </a:t>
            </a:r>
            <a:r>
              <a:rPr lang="it-IT" b="1"/>
              <a:t>diabete di tipo 1 (T1D) </a:t>
            </a:r>
            <a:r>
              <a:rPr lang="it-IT"/>
              <a:t>è la malattia autoimmune più diffusa. Viene anche chiamato giovanile per il fatto che attacca principalmente bambini e adolescenti.</a:t>
            </a:r>
            <a:endParaRPr lang="en-GB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DC6E486F-7081-0C3B-A0BF-BE130A0E6B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40" t="30236" b="9647"/>
          <a:stretch/>
        </p:blipFill>
        <p:spPr>
          <a:xfrm>
            <a:off x="2433997" y="2142016"/>
            <a:ext cx="4699403" cy="30609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3888E5-23B0-96F3-D192-CCD9964651F7}"/>
              </a:ext>
            </a:extLst>
          </p:cNvPr>
          <p:cNvSpPr txBox="1"/>
          <p:nvPr/>
        </p:nvSpPr>
        <p:spPr>
          <a:xfrm>
            <a:off x="173022" y="5368303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Il diabete di tipo 1 rappresenta circa il </a:t>
            </a:r>
            <a:r>
              <a:rPr lang="it-IT" b="1"/>
              <a:t>10%</a:t>
            </a:r>
            <a:r>
              <a:rPr lang="it-IT"/>
              <a:t> dei casi di diabete e l’incidenza di questa patologia è in aumento in tutto il mondo.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05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3</a:t>
            </a:fld>
            <a:endParaRPr lang="it-IT"/>
          </a:p>
        </p:txBody>
      </p:sp>
      <p:sp>
        <p:nvSpPr>
          <p:cNvPr id="6" name="Titolo 2">
            <a:extLst>
              <a:ext uri="{FF2B5EF4-FFF2-40B4-BE49-F238E27FC236}">
                <a16:creationId xmlns:a16="http://schemas.microsoft.com/office/drawing/2014/main" id="{3BCEDC21-C91E-B09D-004F-9B41C3C0D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Introduzione: Monitoraggio del diabete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37B7C61-8DF1-F005-74AA-929758CFAC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8320483"/>
              </p:ext>
            </p:extLst>
          </p:nvPr>
        </p:nvGraphicFramePr>
        <p:xfrm>
          <a:off x="72000" y="491658"/>
          <a:ext cx="8424936" cy="3132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ED577DB-A1C4-E6A2-C4E1-C144183D9DD0}"/>
              </a:ext>
            </a:extLst>
          </p:cNvPr>
          <p:cNvSpPr txBox="1"/>
          <p:nvPr/>
        </p:nvSpPr>
        <p:spPr>
          <a:xfrm>
            <a:off x="150523" y="2767883"/>
            <a:ext cx="2340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/>
              <a:t>Misurazioni frequenti della glicemia tramite glucometro e iniezioni di insulina tramite </a:t>
            </a:r>
            <a:r>
              <a:rPr lang="it-IT" sz="1600" err="1"/>
              <a:t>pens</a:t>
            </a:r>
            <a:endParaRPr lang="en-GB" sz="16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B44C08-C558-6FEA-6E3E-74DDA01E5503}"/>
              </a:ext>
            </a:extLst>
          </p:cNvPr>
          <p:cNvSpPr txBox="1"/>
          <p:nvPr/>
        </p:nvSpPr>
        <p:spPr>
          <a:xfrm>
            <a:off x="493872" y="1614373"/>
            <a:ext cx="23402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Monitoraggio</a:t>
            </a:r>
          </a:p>
          <a:p>
            <a:pPr algn="ctr"/>
            <a:r>
              <a:rPr lang="it-IT" sz="2000" b="1" dirty="0"/>
              <a:t>e trattamento</a:t>
            </a:r>
          </a:p>
          <a:p>
            <a:pPr algn="ctr"/>
            <a:r>
              <a:rPr lang="it-IT" sz="2000" b="1" dirty="0"/>
              <a:t>tradizionale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E776BE-DFF8-D119-D132-3484F014EE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206" y="4215680"/>
            <a:ext cx="2295525" cy="1428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0D6AC9-68C6-E3AA-7A95-F83F0238F46C}"/>
              </a:ext>
            </a:extLst>
          </p:cNvPr>
          <p:cNvSpPr txBox="1"/>
          <p:nvPr/>
        </p:nvSpPr>
        <p:spPr>
          <a:xfrm>
            <a:off x="3120652" y="1614373"/>
            <a:ext cx="2484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Monitoraggio e trattamento </a:t>
            </a:r>
          </a:p>
          <a:p>
            <a:pPr algn="ctr"/>
            <a:r>
              <a:rPr lang="it-IT" sz="2000" b="1" dirty="0"/>
              <a:t>attuale </a:t>
            </a:r>
            <a:endParaRPr lang="en-GB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CD1000-132B-21C7-F07E-613F57B947A9}"/>
              </a:ext>
            </a:extLst>
          </p:cNvPr>
          <p:cNvSpPr txBox="1"/>
          <p:nvPr/>
        </p:nvSpPr>
        <p:spPr>
          <a:xfrm>
            <a:off x="2697669" y="2777538"/>
            <a:ext cx="2772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Dati glicemici del sensore (CGM) inviati alla una pompa insulinica che regola l'insulina basale e richiede al paziente di inserire il bolo dopo i pasti.</a:t>
            </a:r>
            <a:endParaRPr lang="en-GB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883BB2D-CCAE-3E15-424F-AEB9CD361B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02540" y="4410714"/>
            <a:ext cx="2567437" cy="15841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735471F-BAA6-2238-D8C2-12B6322F1C7F}"/>
              </a:ext>
            </a:extLst>
          </p:cNvPr>
          <p:cNvSpPr txBox="1"/>
          <p:nvPr/>
        </p:nvSpPr>
        <p:spPr>
          <a:xfrm>
            <a:off x="5891324" y="1873380"/>
            <a:ext cx="2484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/>
              <a:t>….</a:t>
            </a:r>
            <a:endParaRPr lang="en-GB" sz="2000" b="1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6" name="3D Model 15" descr="Red Question mark">
                <a:extLst>
                  <a:ext uri="{FF2B5EF4-FFF2-40B4-BE49-F238E27FC236}">
                    <a16:creationId xmlns:a16="http://schemas.microsoft.com/office/drawing/2014/main" id="{8259945C-320F-FD26-C5B9-354CE23BB1B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61067688"/>
                  </p:ext>
                </p:extLst>
              </p:nvPr>
            </p:nvGraphicFramePr>
            <p:xfrm>
              <a:off x="6330795" y="3012502"/>
              <a:ext cx="1305323" cy="2233278"/>
            </p:xfrm>
            <a:graphic>
              <a:graphicData uri="http://schemas.microsoft.com/office/drawing/2017/model3d">
                <am3d:model3d r:embed="rId10">
                  <am3d:spPr>
                    <a:xfrm>
                      <a:off x="0" y="0"/>
                      <a:ext cx="1305323" cy="2233278"/>
                    </a:xfrm>
                    <a:prstGeom prst="rect">
                      <a:avLst/>
                    </a:prstGeom>
                  </am3d:spPr>
                  <am3d:camera>
                    <am3d:pos x="0" y="0" z="5538953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517042" d="1000000"/>
                    <am3d:preTrans dx="0" dy="-18004113" dz="-4973"/>
                    <am3d:scale>
                      <am3d:sx n="1000000" d="1000000"/>
                      <am3d:sy n="1000000" d="1000000"/>
                      <am3d:sz n="1000000" d="1000000"/>
                    </am3d:scale>
                    <am3d:rot ax="801149" ay="2124952" az="469916"/>
                    <am3d:postTrans dx="0" dy="0" dz="0"/>
                  </am3d:trans>
                  <am3d:raster rName="Office3DRenderer" rVer="16.0.8326">
                    <am3d:blip r:embed="rId11"/>
                  </am3d:raster>
                  <am3d:objViewport viewportSz="264157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6" name="3D Model 15" descr="Red Question mark">
                <a:extLst>
                  <a:ext uri="{FF2B5EF4-FFF2-40B4-BE49-F238E27FC236}">
                    <a16:creationId xmlns:a16="http://schemas.microsoft.com/office/drawing/2014/main" id="{8259945C-320F-FD26-C5B9-354CE23BB1B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330795" y="3012502"/>
                <a:ext cx="1305323" cy="223327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2427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738500-245F-91C6-A62C-5BC4565C7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Limitazioni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DEB9F1-7FDD-8108-3103-4446819A84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7130F3-85DF-A3C1-E2B1-3C5270CB2F2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4</a:t>
            </a:fld>
            <a:endParaRPr lang="it-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EBDD9C-E8E5-5713-CF44-EADB1D0474FB}"/>
              </a:ext>
            </a:extLst>
          </p:cNvPr>
          <p:cNvSpPr txBox="1"/>
          <p:nvPr/>
        </p:nvSpPr>
        <p:spPr>
          <a:xfrm>
            <a:off x="11054" y="1556792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Blip>
                <a:blip r:embed="rId3"/>
              </a:buBlip>
            </a:pPr>
            <a:r>
              <a:rPr lang="it-IT" sz="2000"/>
              <a:t>Boli associati ai pasti </a:t>
            </a:r>
            <a:r>
              <a:rPr lang="it-IT" sz="2000" u="sng"/>
              <a:t>non ancora automatizzati</a:t>
            </a:r>
            <a:r>
              <a:rPr lang="it-IT" sz="2000"/>
              <a:t>; </a:t>
            </a:r>
          </a:p>
          <a:p>
            <a:pPr marL="457200" indent="-457200">
              <a:buBlip>
                <a:blip r:embed="rId3"/>
              </a:buBlip>
            </a:pPr>
            <a:r>
              <a:rPr lang="it-IT" sz="2000"/>
              <a:t>Passaggio </a:t>
            </a:r>
            <a:r>
              <a:rPr lang="it-IT" sz="2000" u="sng"/>
              <a:t>manuale</a:t>
            </a:r>
            <a:r>
              <a:rPr lang="it-IT" sz="2000"/>
              <a:t> ai profili «Attività fisica» e «Sonno»;</a:t>
            </a:r>
          </a:p>
          <a:p>
            <a:pPr marL="457200" indent="-457200">
              <a:buBlip>
                <a:blip r:embed="rId3"/>
              </a:buBlip>
            </a:pPr>
            <a:r>
              <a:rPr lang="it-IT" sz="2000" u="sng"/>
              <a:t>Regolazione manuale periodica </a:t>
            </a:r>
            <a:r>
              <a:rPr lang="it-IT" sz="2000"/>
              <a:t>dei parametri della pompa insulinica;</a:t>
            </a:r>
          </a:p>
          <a:p>
            <a:pPr marL="457200" indent="-457200">
              <a:buBlip>
                <a:blip r:embed="rId3"/>
              </a:buBlip>
            </a:pPr>
            <a:r>
              <a:rPr lang="it-IT" sz="2000"/>
              <a:t>No </a:t>
            </a:r>
            <a:r>
              <a:rPr lang="it-IT" sz="2000" u="sng"/>
              <a:t>fattori esterni </a:t>
            </a:r>
            <a:r>
              <a:rPr lang="it-IT" sz="2000"/>
              <a:t>nella regolazione della terapia;</a:t>
            </a:r>
          </a:p>
          <a:p>
            <a:pPr marL="457200" indent="-457200">
              <a:buBlip>
                <a:blip r:embed="rId3"/>
              </a:buBlip>
            </a:pPr>
            <a:endParaRPr lang="en-GB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10C82-A814-02C2-4993-098415F937AA}"/>
              </a:ext>
            </a:extLst>
          </p:cNvPr>
          <p:cNvSpPr txBox="1"/>
          <p:nvPr/>
        </p:nvSpPr>
        <p:spPr>
          <a:xfrm>
            <a:off x="37820" y="1196752"/>
            <a:ext cx="42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>
                <a:solidFill>
                  <a:srgbClr val="FF0000"/>
                </a:solidFill>
              </a:rPr>
              <a:t>LIMITAZIONI DEL SISTEMA</a:t>
            </a:r>
            <a:endParaRPr lang="en-GB" sz="2000" b="1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AFA94C-1577-A19B-B681-5BA38D874C05}"/>
              </a:ext>
            </a:extLst>
          </p:cNvPr>
          <p:cNvSpPr txBox="1"/>
          <p:nvPr/>
        </p:nvSpPr>
        <p:spPr>
          <a:xfrm>
            <a:off x="-1044624" y="4256383"/>
            <a:ext cx="3959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>
                <a:solidFill>
                  <a:srgbClr val="FF0000"/>
                </a:solidFill>
              </a:rPr>
              <a:t>…E IN LETTERATURA?</a:t>
            </a:r>
            <a:r>
              <a:rPr lang="it-IT"/>
              <a:t> </a:t>
            </a:r>
            <a:endParaRPr lang="en-GB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7C9F1E38-4061-FA18-7BFE-62BA75A4DE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540" y="2978869"/>
            <a:ext cx="5861784" cy="329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9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Casual woman writing on notepad">
            <a:extLst>
              <a:ext uri="{FF2B5EF4-FFF2-40B4-BE49-F238E27FC236}">
                <a16:creationId xmlns:a16="http://schemas.microsoft.com/office/drawing/2014/main" id="{EF4C9876-D434-1F45-AE13-81B3D5AD75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" t="-1050" r="363" b="53290"/>
          <a:stretch/>
        </p:blipFill>
        <p:spPr>
          <a:xfrm>
            <a:off x="7920683" y="411103"/>
            <a:ext cx="1662524" cy="281090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0712B-1292-23D8-EC23-E50EE9B5707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545AF1-2204-D2F5-7A84-F7A631A06A8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5</a:t>
            </a:fld>
            <a:endParaRPr lang="it-IT"/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E7BE4829-EF4F-7872-CCAA-FA0381D6BA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01" b="95815" l="1969" r="97113">
                        <a14:foregroundMark x1="30052" y1="49559" x2="19816" y2="18282"/>
                        <a14:foregroundMark x1="19816" y1="18282" x2="9580" y2="69714"/>
                        <a14:foregroundMark x1="9580" y1="69714" x2="15879" y2="66850"/>
                        <a14:foregroundMark x1="31627" y1="12445" x2="5501" y2="13218"/>
                        <a14:foregroundMark x1="1969" y1="45154" x2="11811" y2="74009"/>
                        <a14:foregroundMark x1="11811" y1="74009" x2="43963" y2="59802"/>
                        <a14:foregroundMark x1="48971" y1="39650" x2="49081" y2="39207"/>
                        <a14:foregroundMark x1="43963" y1="59802" x2="47711" y2="44719"/>
                        <a14:foregroundMark x1="48046" y1="30955" x2="46982" y2="22467"/>
                        <a14:foregroundMark x1="49081" y1="39207" x2="48971" y2="38330"/>
                        <a14:foregroundMark x1="46982" y1="22467" x2="31627" y2="15088"/>
                        <a14:foregroundMark x1="15879" y1="68172" x2="26509" y2="91520"/>
                        <a14:foregroundMark x1="26509" y1="91520" x2="59974" y2="96145"/>
                        <a14:foregroundMark x1="59974" y1="96145" x2="82152" y2="64868"/>
                        <a14:foregroundMark x1="82152" y1="64868" x2="78609" y2="19273"/>
                        <a14:foregroundMark x1="78609" y1="19273" x2="57087" y2="10022"/>
                        <a14:foregroundMark x1="47969" y1="10231" x2="28215" y2="10683"/>
                        <a14:foregroundMark x1="57087" y1="10022" x2="52777" y2="10121"/>
                        <a14:foregroundMark x1="28215" y1="10683" x2="24541" y2="12445"/>
                        <a14:foregroundMark x1="89370" y1="37004" x2="90945" y2="56167"/>
                        <a14:foregroundMark x1="97244" y1="60242" x2="88583" y2="42952"/>
                        <a14:foregroundMark x1="88583" y1="42952" x2="88583" y2="42291"/>
                        <a14:foregroundMark x1="22178" y1="58150" x2="26903" y2="38987"/>
                        <a14:foregroundMark x1="25328" y1="13767" x2="43832" y2="1542"/>
                        <a14:foregroundMark x1="43832" y1="1542" x2="45144" y2="1101"/>
                        <a14:foregroundMark x1="30840" y1="38987" x2="21391" y2="18392"/>
                        <a14:foregroundMark x1="17454" y1="38326" x2="18241" y2="23678"/>
                        <a14:foregroundMark x1="27690" y1="35022" x2="29265" y2="28304"/>
                        <a14:foregroundMark x1="29265" y1="27643" x2="15486" y2="47577"/>
                        <a14:foregroundMark x1="15486" y1="47577" x2="23753" y2="66850"/>
                        <a14:backgroundMark x1="1575" y1="16410" x2="2362" y2="29626"/>
                        <a14:backgroundMark x1="3150" y1="11784" x2="3937" y2="21696"/>
                        <a14:backgroundMark x1="0" y1="47577" x2="0" y2="33040"/>
                        <a14:backgroundMark x1="6430" y1="28304" x2="6430" y2="28304"/>
                        <a14:backgroundMark x1="3150" y1="28304" x2="0" y2="45595"/>
                        <a14:backgroundMark x1="48294" y1="46256" x2="48294" y2="31608"/>
                        <a14:backgroundMark x1="48294" y1="9802" x2="53018" y2="9802"/>
                        <a14:backgroundMark x1="56168" y1="12445" x2="46719" y2="124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1593">
            <a:off x="1252173" y="2349246"/>
            <a:ext cx="552153" cy="657946"/>
          </a:xfrm>
          <a:prstGeom prst="rect">
            <a:avLst/>
          </a:prstGeom>
        </p:spPr>
      </p:pic>
      <p:pic>
        <p:nvPicPr>
          <p:cNvPr id="14" name="Picture 13" descr="A picture containing text, electronics, mouse, vector graphics&#10;&#10;Description automatically generated">
            <a:extLst>
              <a:ext uri="{FF2B5EF4-FFF2-40B4-BE49-F238E27FC236}">
                <a16:creationId xmlns:a16="http://schemas.microsoft.com/office/drawing/2014/main" id="{FDB01DE6-95E1-57E9-9000-CBCDFDEBD9E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2609" b="98515" l="24388" r="50612">
                        <a14:foregroundMark x1="33980" y1="88017" x2="27041" y2="93319"/>
                        <a14:foregroundMark x1="27041" y1="93319" x2="32653" y2="97879"/>
                        <a14:foregroundMark x1="32653" y1="97879" x2="40306" y2="96288"/>
                        <a14:foregroundMark x1="40306" y1="96288" x2="46939" y2="91516"/>
                        <a14:foregroundMark x1="46939" y1="91516" x2="47755" y2="87805"/>
                        <a14:foregroundMark x1="49592" y1="90456" x2="50714" y2="92471"/>
                        <a14:foregroundMark x1="33469" y1="97879" x2="33673" y2="98515"/>
                        <a14:foregroundMark x1="25714" y1="95440" x2="25714" y2="92365"/>
                        <a14:foregroundMark x1="31837" y1="90456" x2="38673" y2="86850"/>
                        <a14:foregroundMark x1="38673" y1="86850" x2="44592" y2="86850"/>
                        <a14:foregroundMark x1="33163" y1="88547" x2="45306" y2="85048"/>
                        <a14:foregroundMark x1="39490" y1="86426" x2="42755" y2="86108"/>
                        <a14:foregroundMark x1="37959" y1="86320" x2="45306" y2="86426"/>
                        <a14:foregroundMark x1="43776" y1="85790" x2="36122" y2="88123"/>
                        <a14:foregroundMark x1="36122" y1="88123" x2="32653" y2="90774"/>
                        <a14:foregroundMark x1="33367" y1="89926" x2="42449" y2="86426"/>
                        <a14:foregroundMark x1="42449" y1="86426" x2="44082" y2="86426"/>
                        <a14:foregroundMark x1="36327" y1="87275" x2="39694" y2="85790"/>
                        <a14:foregroundMark x1="37347" y1="87487" x2="43776" y2="85472"/>
                        <a14:foregroundMark x1="43776" y1="85472" x2="44796" y2="86108"/>
                        <a14:foregroundMark x1="26020" y1="96288" x2="26327" y2="90774"/>
                        <a14:foregroundMark x1="24694" y1="95228" x2="32143" y2="88653"/>
                        <a14:foregroundMark x1="32143" y1="88653" x2="44082" y2="85896"/>
                        <a14:foregroundMark x1="30204" y1="90138" x2="39490" y2="86638"/>
                        <a14:foregroundMark x1="39490" y1="86638" x2="39286" y2="86426"/>
                        <a14:foregroundMark x1="41939" y1="85048" x2="40816" y2="84517"/>
                        <a14:foregroundMark x1="40510" y1="85790" x2="40510" y2="85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53" t="80696" r="47859"/>
          <a:stretch/>
        </p:blipFill>
        <p:spPr>
          <a:xfrm>
            <a:off x="-257339" y="3951006"/>
            <a:ext cx="1319254" cy="795934"/>
          </a:xfrm>
          <a:prstGeom prst="rect">
            <a:avLst/>
          </a:prstGeom>
        </p:spPr>
      </p:pic>
      <p:pic>
        <p:nvPicPr>
          <p:cNvPr id="16" name="Picture 15" descr="Graphical user interface&#10;&#10;Description automatically generated">
            <a:extLst>
              <a:ext uri="{FF2B5EF4-FFF2-40B4-BE49-F238E27FC236}">
                <a16:creationId xmlns:a16="http://schemas.microsoft.com/office/drawing/2014/main" id="{9E6389DD-079C-48F8-FEBF-DC137EBF36F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130" b="52609" l="4267" r="62600">
                        <a14:foregroundMark x1="34067" y1="9043" x2="11467" y2="14174"/>
                        <a14:foregroundMark x1="11467" y1="14174" x2="5467" y2="17913"/>
                        <a14:foregroundMark x1="5467" y1="17913" x2="4467" y2="26783"/>
                        <a14:foregroundMark x1="4467" y1="26783" x2="6867" y2="37913"/>
                        <a14:foregroundMark x1="6867" y1="37913" x2="13067" y2="47739"/>
                        <a14:foregroundMark x1="13067" y1="47739" x2="18733" y2="52609"/>
                        <a14:foregroundMark x1="18733" y1="52609" x2="52533" y2="36522"/>
                        <a14:foregroundMark x1="52533" y1="36522" x2="57933" y2="31130"/>
                        <a14:foregroundMark x1="57933" y1="31130" x2="58200" y2="23913"/>
                        <a14:foregroundMark x1="58200" y1="23913" x2="53867" y2="16261"/>
                        <a14:foregroundMark x1="53867" y1="16261" x2="31133" y2="9391"/>
                        <a14:foregroundMark x1="34867" y1="10783" x2="46333" y2="5217"/>
                        <a14:foregroundMark x1="46333" y1="5217" x2="52933" y2="11043"/>
                        <a14:foregroundMark x1="52933" y1="11043" x2="57400" y2="22957"/>
                        <a14:foregroundMark x1="57400" y1="22957" x2="57533" y2="32957"/>
                        <a14:foregroundMark x1="57533" y1="32957" x2="51133" y2="38000"/>
                        <a14:foregroundMark x1="51133" y1="38000" x2="40800" y2="30348"/>
                        <a14:foregroundMark x1="40800" y1="30348" x2="35867" y2="15217"/>
                        <a14:foregroundMark x1="35867" y1="15217" x2="37000" y2="8348"/>
                        <a14:foregroundMark x1="20333" y1="54696" x2="14400" y2="54435"/>
                        <a14:foregroundMark x1="14400" y1="54435" x2="7933" y2="47130"/>
                        <a14:foregroundMark x1="7933" y1="47130" x2="4333" y2="25565"/>
                        <a14:foregroundMark x1="4333" y1="25565" x2="5800" y2="21652"/>
                        <a14:foregroundMark x1="59600" y1="31478" x2="34200" y2="38000"/>
                        <a14:foregroundMark x1="34200" y1="38000" x2="20800" y2="47043"/>
                        <a14:foregroundMark x1="20800" y1="47043" x2="27267" y2="51913"/>
                        <a14:foregroundMark x1="27267" y1="51913" x2="58000" y2="31478"/>
                        <a14:foregroundMark x1="46733" y1="33565" x2="29333" y2="39478"/>
                        <a14:foregroundMark x1="29333" y1="39478" x2="21133" y2="46261"/>
                        <a14:foregroundMark x1="21133" y1="46261" x2="47000" y2="34261"/>
                        <a14:foregroundMark x1="35400" y1="43391" x2="28800" y2="44435"/>
                        <a14:foregroundMark x1="28800" y1="44435" x2="33467" y2="37739"/>
                        <a14:foregroundMark x1="33467" y1="37739" x2="37000" y2="36435"/>
                        <a14:foregroundMark x1="44533" y1="37826" x2="40267" y2="39217"/>
                        <a14:foregroundMark x1="52600" y1="39913" x2="58200" y2="37391"/>
                        <a14:foregroundMark x1="58200" y1="37391" x2="62600" y2="31043"/>
                        <a14:foregroundMark x1="62600" y1="31043" x2="59333" y2="26609"/>
                        <a14:foregroundMark x1="10400" y1="44522" x2="6333" y2="22348"/>
                        <a14:foregroundMark x1="9600" y1="40957" x2="12667" y2="47043"/>
                        <a14:foregroundMark x1="12667" y1="47043" x2="22400" y2="49652"/>
                        <a14:foregroundMark x1="22400" y1="49652" x2="30133" y2="46261"/>
                        <a14:foregroundMark x1="30133" y1="46261" x2="30867" y2="45565"/>
                        <a14:foregroundMark x1="46467" y1="5565" x2="51000" y2="5913"/>
                        <a14:foregroundMark x1="34333" y1="8348" x2="48200" y2="3130"/>
                        <a14:foregroundMark x1="48200" y1="3130" x2="50467" y2="93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33162" b="42738"/>
          <a:stretch/>
        </p:blipFill>
        <p:spPr>
          <a:xfrm>
            <a:off x="1516827" y="3119629"/>
            <a:ext cx="1449939" cy="952369"/>
          </a:xfrm>
          <a:prstGeom prst="rect">
            <a:avLst/>
          </a:prstGeom>
        </p:spPr>
      </p:pic>
      <p:pic>
        <p:nvPicPr>
          <p:cNvPr id="18" name="Graphic 17" descr="Wi-Fi outline">
            <a:extLst>
              <a:ext uri="{FF2B5EF4-FFF2-40B4-BE49-F238E27FC236}">
                <a16:creationId xmlns:a16="http://schemas.microsoft.com/office/drawing/2014/main" id="{3FF6BF92-28B6-73C9-3876-39A81050C7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969755">
            <a:off x="1604118" y="2054166"/>
            <a:ext cx="478536" cy="478536"/>
          </a:xfrm>
          <a:prstGeom prst="rect">
            <a:avLst/>
          </a:prstGeom>
        </p:spPr>
      </p:pic>
      <p:pic>
        <p:nvPicPr>
          <p:cNvPr id="20" name="Graphic 19" descr="Back with solid fill">
            <a:extLst>
              <a:ext uri="{FF2B5EF4-FFF2-40B4-BE49-F238E27FC236}">
                <a16:creationId xmlns:a16="http://schemas.microsoft.com/office/drawing/2014/main" id="{8C34649B-C71B-A79C-FC97-288ACE35B3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8356515">
            <a:off x="1396132" y="4290519"/>
            <a:ext cx="546964" cy="546964"/>
          </a:xfrm>
          <a:prstGeom prst="rect">
            <a:avLst/>
          </a:prstGeom>
        </p:spPr>
      </p:pic>
      <p:pic>
        <p:nvPicPr>
          <p:cNvPr id="21" name="Graphic 20" descr="Back with solid fill">
            <a:extLst>
              <a:ext uri="{FF2B5EF4-FFF2-40B4-BE49-F238E27FC236}">
                <a16:creationId xmlns:a16="http://schemas.microsoft.com/office/drawing/2014/main" id="{1BB2A5B5-7A5F-B074-FCA9-B588C6BA8A1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7966021">
            <a:off x="626007" y="3327389"/>
            <a:ext cx="546964" cy="546964"/>
          </a:xfrm>
          <a:prstGeom prst="rect">
            <a:avLst/>
          </a:prstGeom>
        </p:spPr>
      </p:pic>
      <p:pic>
        <p:nvPicPr>
          <p:cNvPr id="23" name="Graphic 22" descr="Cloud with solid fill">
            <a:extLst>
              <a:ext uri="{FF2B5EF4-FFF2-40B4-BE49-F238E27FC236}">
                <a16:creationId xmlns:a16="http://schemas.microsoft.com/office/drawing/2014/main" id="{19FC3061-9583-A160-4BF9-5F2C0AB2566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21558" y="257988"/>
            <a:ext cx="4501339" cy="4501339"/>
          </a:xfrm>
          <a:prstGeom prst="rect">
            <a:avLst/>
          </a:prstGeom>
        </p:spPr>
      </p:pic>
      <p:pic>
        <p:nvPicPr>
          <p:cNvPr id="24" name="Graphic 23" descr="Wi-Fi outline">
            <a:extLst>
              <a:ext uri="{FF2B5EF4-FFF2-40B4-BE49-F238E27FC236}">
                <a16:creationId xmlns:a16="http://schemas.microsoft.com/office/drawing/2014/main" id="{D1FF4A3D-D404-425E-EE6C-60F60B80D1E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5613214">
            <a:off x="2754506" y="2482164"/>
            <a:ext cx="819647" cy="819647"/>
          </a:xfrm>
          <a:prstGeom prst="rect">
            <a:avLst/>
          </a:prstGeom>
        </p:spPr>
      </p:pic>
      <p:sp>
        <p:nvSpPr>
          <p:cNvPr id="26" name="Right Bracket 25">
            <a:extLst>
              <a:ext uri="{FF2B5EF4-FFF2-40B4-BE49-F238E27FC236}">
                <a16:creationId xmlns:a16="http://schemas.microsoft.com/office/drawing/2014/main" id="{9A2DB27B-90AE-0DA3-F458-B531D84FF484}"/>
              </a:ext>
            </a:extLst>
          </p:cNvPr>
          <p:cNvSpPr/>
          <p:nvPr/>
        </p:nvSpPr>
        <p:spPr>
          <a:xfrm>
            <a:off x="2353917" y="1460802"/>
            <a:ext cx="547997" cy="3221107"/>
          </a:xfrm>
          <a:prstGeom prst="rightBracket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1" name="3D Model 30" descr="Desktop Computer">
                <a:extLst>
                  <a:ext uri="{FF2B5EF4-FFF2-40B4-BE49-F238E27FC236}">
                    <a16:creationId xmlns:a16="http://schemas.microsoft.com/office/drawing/2014/main" id="{B5CC0D2F-9478-2A07-DC06-8AAA1EB8351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36813654"/>
                  </p:ext>
                </p:extLst>
              </p:nvPr>
            </p:nvGraphicFramePr>
            <p:xfrm>
              <a:off x="4827305" y="4510976"/>
              <a:ext cx="2328111" cy="1548981"/>
            </p:xfrm>
            <a:graphic>
              <a:graphicData uri="http://schemas.microsoft.com/office/drawing/2017/model3d">
                <am3d:model3d r:embed="rId18">
                  <am3d:spPr>
                    <a:xfrm>
                      <a:off x="0" y="0"/>
                      <a:ext cx="2328111" cy="1548981"/>
                    </a:xfrm>
                    <a:prstGeom prst="rect">
                      <a:avLst/>
                    </a:prstGeom>
                  </am3d:spPr>
                  <am3d:camera>
                    <am3d:pos x="0" y="0" z="567505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16613" d="1000000"/>
                    <am3d:preTrans dx="1810862" dy="-8491044" dz="-1525148"/>
                    <am3d:scale>
                      <am3d:sx n="1000000" d="1000000"/>
                      <am3d:sy n="1000000" d="1000000"/>
                      <am3d:sz n="1000000" d="1000000"/>
                    </am3d:scale>
                    <am3d:rot ax="373653" ay="1691193" az="177035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265861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1" name="3D Model 30" descr="Desktop Computer">
                <a:extLst>
                  <a:ext uri="{FF2B5EF4-FFF2-40B4-BE49-F238E27FC236}">
                    <a16:creationId xmlns:a16="http://schemas.microsoft.com/office/drawing/2014/main" id="{B5CC0D2F-9478-2A07-DC06-8AAA1EB8351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827305" y="4510976"/>
                <a:ext cx="2328111" cy="1548981"/>
              </a:xfrm>
              <a:prstGeom prst="rect">
                <a:avLst/>
              </a:prstGeom>
            </p:spPr>
          </p:pic>
        </mc:Fallback>
      </mc:AlternateContent>
      <p:pic>
        <p:nvPicPr>
          <p:cNvPr id="28" name="Picture 27" descr="Doctor writing">
            <a:extLst>
              <a:ext uri="{FF2B5EF4-FFF2-40B4-BE49-F238E27FC236}">
                <a16:creationId xmlns:a16="http://schemas.microsoft.com/office/drawing/2014/main" id="{6C3430AB-9051-AAAB-4EA3-4704DAA01D01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" t="-499" r="-895" b="50000"/>
          <a:stretch/>
        </p:blipFill>
        <p:spPr>
          <a:xfrm>
            <a:off x="6048650" y="3957714"/>
            <a:ext cx="1507455" cy="2102243"/>
          </a:xfrm>
          <a:prstGeom prst="rect">
            <a:avLst/>
          </a:prstGeom>
        </p:spPr>
      </p:pic>
      <p:pic>
        <p:nvPicPr>
          <p:cNvPr id="32" name="Graphic 31" descr="Back with solid fill">
            <a:extLst>
              <a:ext uri="{FF2B5EF4-FFF2-40B4-BE49-F238E27FC236}">
                <a16:creationId xmlns:a16="http://schemas.microsoft.com/office/drawing/2014/main" id="{5609FB44-569A-593E-F3D8-C915E34CFF7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rot="5100156">
            <a:off x="5732076" y="4096423"/>
            <a:ext cx="546964" cy="546964"/>
          </a:xfrm>
          <a:prstGeom prst="rect">
            <a:avLst/>
          </a:prstGeom>
        </p:spPr>
      </p:pic>
      <p:pic>
        <p:nvPicPr>
          <p:cNvPr id="33" name="Graphic 32" descr="Back with solid fill">
            <a:extLst>
              <a:ext uri="{FF2B5EF4-FFF2-40B4-BE49-F238E27FC236}">
                <a16:creationId xmlns:a16="http://schemas.microsoft.com/office/drawing/2014/main" id="{C2ADAC80-C66C-C260-6810-C0292039687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 rot="15522021">
            <a:off x="4960036" y="4106696"/>
            <a:ext cx="546964" cy="54696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C15F90C-8D18-F4DA-85A9-6C156193E045}"/>
              </a:ext>
            </a:extLst>
          </p:cNvPr>
          <p:cNvSpPr txBox="1"/>
          <p:nvPr/>
        </p:nvSpPr>
        <p:spPr>
          <a:xfrm>
            <a:off x="3739002" y="2297997"/>
            <a:ext cx="30960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i="1" dirty="0"/>
              <a:t>Cruscotto* per storage, manipolazione e supporto alla decisione terapeutica</a:t>
            </a:r>
            <a:endParaRPr lang="en-GB" sz="2000" i="1" dirty="0"/>
          </a:p>
        </p:txBody>
      </p:sp>
      <p:pic>
        <p:nvPicPr>
          <p:cNvPr id="37" name="Picture 36" descr="Young boy arms crossed frowning">
            <a:extLst>
              <a:ext uri="{FF2B5EF4-FFF2-40B4-BE49-F238E27FC236}">
                <a16:creationId xmlns:a16="http://schemas.microsoft.com/office/drawing/2014/main" id="{15C99AEC-0A37-FE6F-F1E9-7C2B170F5472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81"/>
          <a:stretch/>
        </p:blipFill>
        <p:spPr>
          <a:xfrm>
            <a:off x="122131" y="1600893"/>
            <a:ext cx="921385" cy="1750410"/>
          </a:xfrm>
          <a:prstGeom prst="rect">
            <a:avLst/>
          </a:prstGeom>
        </p:spPr>
      </p:pic>
      <p:pic>
        <p:nvPicPr>
          <p:cNvPr id="39" name="Picture 38" descr="Young school girl writing on tablet">
            <a:extLst>
              <a:ext uri="{FF2B5EF4-FFF2-40B4-BE49-F238E27FC236}">
                <a16:creationId xmlns:a16="http://schemas.microsoft.com/office/drawing/2014/main" id="{1F41FD81-DC34-7E54-FD19-81766AC8D12D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11" t="-118" r="1911" b="52300"/>
          <a:stretch/>
        </p:blipFill>
        <p:spPr>
          <a:xfrm>
            <a:off x="7399537" y="1032421"/>
            <a:ext cx="1415678" cy="2186994"/>
          </a:xfrm>
          <a:prstGeom prst="rect">
            <a:avLst/>
          </a:prstGeom>
        </p:spPr>
      </p:pic>
      <p:pic>
        <p:nvPicPr>
          <p:cNvPr id="40" name="Graphic 39" descr="Back with solid fill">
            <a:extLst>
              <a:ext uri="{FF2B5EF4-FFF2-40B4-BE49-F238E27FC236}">
                <a16:creationId xmlns:a16="http://schemas.microsoft.com/office/drawing/2014/main" id="{3C641914-B36D-2210-BB8B-E0B270394D6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rot="9608089">
            <a:off x="6981789" y="1788339"/>
            <a:ext cx="546964" cy="546964"/>
          </a:xfrm>
          <a:prstGeom prst="rect">
            <a:avLst/>
          </a:prstGeom>
        </p:spPr>
      </p:pic>
      <p:pic>
        <p:nvPicPr>
          <p:cNvPr id="41" name="Graphic 40" descr="Back with solid fill">
            <a:extLst>
              <a:ext uri="{FF2B5EF4-FFF2-40B4-BE49-F238E27FC236}">
                <a16:creationId xmlns:a16="http://schemas.microsoft.com/office/drawing/2014/main" id="{8F355D31-B49A-2C50-DB75-6BE3A6D8F7A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 rot="20029954">
            <a:off x="6923907" y="1438199"/>
            <a:ext cx="546964" cy="546964"/>
          </a:xfrm>
          <a:prstGeom prst="rect">
            <a:avLst/>
          </a:prstGeom>
        </p:spPr>
      </p:pic>
      <p:sp>
        <p:nvSpPr>
          <p:cNvPr id="42" name="CasellaDiTesto 13">
            <a:extLst>
              <a:ext uri="{FF2B5EF4-FFF2-40B4-BE49-F238E27FC236}">
                <a16:creationId xmlns:a16="http://schemas.microsoft.com/office/drawing/2014/main" id="{4BAAD41A-97B2-46F2-219A-174FEAA0B5DF}"/>
              </a:ext>
            </a:extLst>
          </p:cNvPr>
          <p:cNvSpPr txBox="1"/>
          <p:nvPr/>
        </p:nvSpPr>
        <p:spPr>
          <a:xfrm>
            <a:off x="122131" y="5683131"/>
            <a:ext cx="382737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600" i="1" dirty="0"/>
              <a:t>*</a:t>
            </a:r>
            <a:r>
              <a:rPr lang="it-IT" sz="1600" i="1" cap="small" dirty="0"/>
              <a:t>GARR</a:t>
            </a:r>
            <a:r>
              <a:rPr lang="it-IT" sz="1600" i="1" dirty="0"/>
              <a:t> cloud </a:t>
            </a:r>
            <a:r>
              <a:rPr lang="it-IT" sz="1600" i="1" dirty="0" err="1"/>
              <a:t>platform</a:t>
            </a:r>
            <a:r>
              <a:rPr lang="it-IT" sz="1600" i="1" dirty="0"/>
              <a:t> usata anche per la modellazione dell’algoritmo di AI</a:t>
            </a:r>
            <a:endParaRPr lang="it-IT" sz="1600" i="1" cap="small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" name="3D Model 1" descr="Mobile phone">
                <a:extLst>
                  <a:ext uri="{FF2B5EF4-FFF2-40B4-BE49-F238E27FC236}">
                    <a16:creationId xmlns:a16="http://schemas.microsoft.com/office/drawing/2014/main" id="{CFDAB359-6FB9-2522-93A2-731D260925D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82373809"/>
                  </p:ext>
                </p:extLst>
              </p:nvPr>
            </p:nvGraphicFramePr>
            <p:xfrm>
              <a:off x="2055300" y="1853554"/>
              <a:ext cx="494274" cy="1116814"/>
            </p:xfrm>
            <a:graphic>
              <a:graphicData uri="http://schemas.microsoft.com/office/drawing/2017/model3d">
                <am3d:model3d r:embed="rId26">
                  <am3d:spPr>
                    <a:xfrm>
                      <a:off x="0" y="0"/>
                      <a:ext cx="494274" cy="1116814"/>
                    </a:xfrm>
                    <a:prstGeom prst="rect">
                      <a:avLst/>
                    </a:prstGeom>
                  </am3d:spPr>
                  <am3d:camera>
                    <am3d:pos x="0" y="0" z="525007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2307497" d="1000000"/>
                    <am3d:preTrans dx="-44610" dy="-17992235" dz="888902"/>
                    <am3d:scale>
                      <am3d:sx n="1000000" d="1000000"/>
                      <am3d:sy n="1000000" d="1000000"/>
                      <am3d:sz n="1000000" d="1000000"/>
                    </am3d:scale>
                    <am3d:rot ax="65177" ay="1793891" az="32496"/>
                    <am3d:postTrans dx="0" dy="0" dz="0"/>
                  </am3d:trans>
                  <am3d:raster rName="Office3DRenderer" rVer="16.0.8326">
                    <am3d:blip r:embed="rId27"/>
                  </am3d:raster>
                  <am3d:objViewport viewportSz="120440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 descr="Mobile phone">
                <a:extLst>
                  <a:ext uri="{FF2B5EF4-FFF2-40B4-BE49-F238E27FC236}">
                    <a16:creationId xmlns:a16="http://schemas.microsoft.com/office/drawing/2014/main" id="{CFDAB359-6FB9-2522-93A2-731D260925D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055300" y="1853554"/>
                <a:ext cx="494274" cy="1116814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993F545-C9BD-C00F-90B0-DA9AFD59D608}"/>
              </a:ext>
            </a:extLst>
          </p:cNvPr>
          <p:cNvSpPr txBox="1"/>
          <p:nvPr/>
        </p:nvSpPr>
        <p:spPr>
          <a:xfrm>
            <a:off x="39674" y="716452"/>
            <a:ext cx="6800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/>
              <a:t>Il progetto: architettura proposta</a:t>
            </a:r>
            <a:endParaRPr lang="en-GB" sz="2800" b="1" dirty="0"/>
          </a:p>
        </p:txBody>
      </p:sp>
      <p:pic>
        <p:nvPicPr>
          <p:cNvPr id="8" name="Graphic 7" descr="Artificial Intelligence with solid fill">
            <a:extLst>
              <a:ext uri="{FF2B5EF4-FFF2-40B4-BE49-F238E27FC236}">
                <a16:creationId xmlns:a16="http://schemas.microsoft.com/office/drawing/2014/main" id="{A59CE40D-DD39-1605-95E8-027A524B5BDF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95149" y="3589228"/>
            <a:ext cx="871737" cy="8717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Graphic 2" descr="Wi-Fi outline">
            <a:extLst>
              <a:ext uri="{FF2B5EF4-FFF2-40B4-BE49-F238E27FC236}">
                <a16:creationId xmlns:a16="http://schemas.microsoft.com/office/drawing/2014/main" id="{16A908CB-A023-87FE-B27F-DAB4D83B86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800000">
            <a:off x="1110193" y="3001799"/>
            <a:ext cx="478536" cy="47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68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A3A53C-6B77-D313-900C-0B10437C560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F4FD98-4893-0D58-10F0-9B1032A0D4B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6</a:t>
            </a:fld>
            <a:endParaRPr lang="it-IT"/>
          </a:p>
        </p:txBody>
      </p:sp>
      <p:sp>
        <p:nvSpPr>
          <p:cNvPr id="6" name="Titolo 2">
            <a:extLst>
              <a:ext uri="{FF2B5EF4-FFF2-40B4-BE49-F238E27FC236}">
                <a16:creationId xmlns:a16="http://schemas.microsoft.com/office/drawing/2014/main" id="{CC86C629-3424-D351-09A8-E085FCBB0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761243"/>
            <a:ext cx="9144001" cy="460502"/>
          </a:xfrm>
        </p:spPr>
        <p:txBody>
          <a:bodyPr/>
          <a:lstStyle/>
          <a:p>
            <a:r>
              <a:rPr lang="it-IT" b="1" dirty="0"/>
              <a:t>Il database e i dispositivi utilizzati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0C940AA-C105-AF6F-33A5-19F512A49F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85" b="91186" l="3817" r="96565">
                        <a14:foregroundMark x1="23092" y1="54576" x2="3435" y2="53898"/>
                        <a14:foregroundMark x1="3435" y1="53898" x2="3817" y2="76271"/>
                        <a14:foregroundMark x1="3817" y1="76271" x2="11450" y2="89831"/>
                        <a14:foregroundMark x1="11450" y1="89831" x2="26527" y2="83729"/>
                        <a14:foregroundMark x1="26527" y1="83729" x2="27481" y2="66441"/>
                        <a14:foregroundMark x1="27481" y1="66441" x2="20229" y2="53559"/>
                        <a14:foregroundMark x1="20229" y1="53559" x2="20229" y2="51864"/>
                        <a14:foregroundMark x1="25382" y1="86780" x2="34733" y2="91864"/>
                        <a14:foregroundMark x1="34733" y1="91864" x2="31679" y2="74915"/>
                        <a14:foregroundMark x1="89179" y1="25763" x2="96565" y2="41695"/>
                        <a14:foregroundMark x1="96565" y1="41695" x2="88931" y2="57627"/>
                        <a14:foregroundMark x1="88931" y1="57627" x2="84733" y2="48136"/>
                        <a14:foregroundMark x1="43130" y1="12881" x2="56107" y2="5085"/>
                        <a14:foregroundMark x1="56107" y1="5085" x2="60115" y2="8136"/>
                        <a14:backgroundMark x1="89885" y1="24407" x2="89885" y2="25763"/>
                      </a14:backgroundRemoval>
                    </a14:imgEffect>
                  </a14:imgLayer>
                </a14:imgProps>
              </a:ext>
            </a:extLst>
          </a:blip>
          <a:srcRect t="5154"/>
          <a:stretch/>
        </p:blipFill>
        <p:spPr>
          <a:xfrm>
            <a:off x="4745064" y="1255527"/>
            <a:ext cx="4221521" cy="22541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5DF366B-D2E2-02A3-15CF-8786F4E4AFD0}"/>
              </a:ext>
            </a:extLst>
          </p:cNvPr>
          <p:cNvSpPr txBox="1"/>
          <p:nvPr/>
        </p:nvSpPr>
        <p:spPr>
          <a:xfrm>
            <a:off x="5007052" y="3429000"/>
            <a:ext cx="4137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/>
              <a:t>CGM:</a:t>
            </a:r>
            <a:r>
              <a:rPr lang="it-IT"/>
              <a:t> </a:t>
            </a:r>
            <a:r>
              <a:rPr lang="it-IT" err="1"/>
              <a:t>Dexcom</a:t>
            </a:r>
            <a:r>
              <a:rPr lang="it-IT"/>
              <a:t> G6</a:t>
            </a:r>
          </a:p>
          <a:p>
            <a:pPr algn="ctr"/>
            <a:r>
              <a:rPr lang="it-IT" b="1"/>
              <a:t>Pompa Insulinica</a:t>
            </a:r>
            <a:r>
              <a:rPr lang="it-IT"/>
              <a:t>: Tandem t:slim x2 </a:t>
            </a:r>
            <a:endParaRPr lang="en-GB"/>
          </a:p>
        </p:txBody>
      </p:sp>
      <p:pic>
        <p:nvPicPr>
          <p:cNvPr id="23" name="Graphic 22" descr="Group with solid fill">
            <a:extLst>
              <a:ext uri="{FF2B5EF4-FFF2-40B4-BE49-F238E27FC236}">
                <a16:creationId xmlns:a16="http://schemas.microsoft.com/office/drawing/2014/main" id="{3F41FA48-2873-15E3-726A-2EB3DD85CA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0789" y="1094613"/>
            <a:ext cx="2734802" cy="273480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6034EA0-AEC6-6962-4B6C-FAE70B321929}"/>
              </a:ext>
            </a:extLst>
          </p:cNvPr>
          <p:cNvSpPr txBox="1"/>
          <p:nvPr/>
        </p:nvSpPr>
        <p:spPr>
          <a:xfrm>
            <a:off x="-106695" y="3341738"/>
            <a:ext cx="3813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Pazienti pediatrici dell’Ospedale</a:t>
            </a:r>
          </a:p>
          <a:p>
            <a:pPr algn="ctr"/>
            <a:r>
              <a:rPr lang="it-IT"/>
              <a:t>«G. Salesi» di Ancona. </a:t>
            </a:r>
            <a:endParaRPr lang="en-GB"/>
          </a:p>
        </p:txBody>
      </p:sp>
      <p:pic>
        <p:nvPicPr>
          <p:cNvPr id="28" name="Graphic 27" descr="Arrow: Slight curve with solid fill">
            <a:extLst>
              <a:ext uri="{FF2B5EF4-FFF2-40B4-BE49-F238E27FC236}">
                <a16:creationId xmlns:a16="http://schemas.microsoft.com/office/drawing/2014/main" id="{502B6B09-A692-C163-E106-8FEDBE99B8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8487236">
            <a:off x="4438028" y="3832454"/>
            <a:ext cx="1592987" cy="159298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541EFF5-FC90-7FAB-E2E8-B0DEE335DB1A}"/>
              </a:ext>
            </a:extLst>
          </p:cNvPr>
          <p:cNvSpPr txBox="1"/>
          <p:nvPr/>
        </p:nvSpPr>
        <p:spPr>
          <a:xfrm>
            <a:off x="1096660" y="5079558"/>
            <a:ext cx="4137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/>
              <a:t>Control-IQ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682152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861E9E-1C3F-E0B3-0D66-BF91CF74C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Control-IQ: architettura dell’algoritmo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1635A-24E3-C7C2-3F9A-AD83C6EF210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078753-43AC-0398-628A-3A92416D302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7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5FB698-5933-4A17-D291-380EB2F05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5702" y="1444313"/>
            <a:ext cx="5518298" cy="41708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EE93B5-521C-687C-3D06-EE971A2067B5}"/>
              </a:ext>
            </a:extLst>
          </p:cNvPr>
          <p:cNvSpPr txBox="1"/>
          <p:nvPr/>
        </p:nvSpPr>
        <p:spPr>
          <a:xfrm>
            <a:off x="72000" y="1305794"/>
            <a:ext cx="7768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Modello di controllo predittivo (MPC), con organizzazione modulare.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2CB248-ACF1-8D68-AC75-86989420D765}"/>
              </a:ext>
            </a:extLst>
          </p:cNvPr>
          <p:cNvSpPr txBox="1"/>
          <p:nvPr/>
        </p:nvSpPr>
        <p:spPr>
          <a:xfrm>
            <a:off x="-1917" y="2789405"/>
            <a:ext cx="3708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Range </a:t>
            </a:r>
            <a:r>
              <a:rPr lang="it-IT" b="1" dirty="0" err="1">
                <a:solidFill>
                  <a:srgbClr val="FF0000"/>
                </a:solidFill>
              </a:rPr>
              <a:t>correction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module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(RCM)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B2A4F5-C4F4-955A-1CCD-7D983FCC2214}"/>
              </a:ext>
            </a:extLst>
          </p:cNvPr>
          <p:cNvSpPr txBox="1"/>
          <p:nvPr/>
        </p:nvSpPr>
        <p:spPr>
          <a:xfrm>
            <a:off x="-46887" y="3747047"/>
            <a:ext cx="3708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Safety supervisor module (SSM)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5C6832-20A8-86E6-E5E6-5CAA74E8BAC6}"/>
              </a:ext>
            </a:extLst>
          </p:cNvPr>
          <p:cNvSpPr txBox="1"/>
          <p:nvPr/>
        </p:nvSpPr>
        <p:spPr>
          <a:xfrm>
            <a:off x="322357" y="5615177"/>
            <a:ext cx="8100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N.B. L’SSM può prevalere sulle azioni del RCM e su qualsiasi bolo iniettato dal paziente!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89265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75F788-4CEC-F1E9-FF52-86E6CC106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 err="1"/>
              <a:t>Artificial</a:t>
            </a:r>
            <a:r>
              <a:rPr lang="it-IT" b="1" dirty="0"/>
              <a:t> Intelligence in Diabetologia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326FC5-35C8-D0BE-3B02-D6167630386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C8A3EF-208C-4BE5-25F5-B435864CBB2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8</a:t>
            </a:fld>
            <a:endParaRPr lang="it-IT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C27A98E-6AA2-852C-D848-4A699F6927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2187610"/>
              </p:ext>
            </p:extLst>
          </p:nvPr>
        </p:nvGraphicFramePr>
        <p:xfrm>
          <a:off x="-637675" y="1405652"/>
          <a:ext cx="11182664" cy="4743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38E9C52-9C78-B40E-D58F-EF2227655182}"/>
              </a:ext>
            </a:extLst>
          </p:cNvPr>
          <p:cNvSpPr txBox="1"/>
          <p:nvPr/>
        </p:nvSpPr>
        <p:spPr>
          <a:xfrm>
            <a:off x="2893867" y="4706151"/>
            <a:ext cx="1424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Calibri" panose="020F0502020204030204"/>
              </a:rPr>
              <a:t>Conteggio carboidrati e </a:t>
            </a:r>
            <a:r>
              <a:rPr lang="it-IT" b="1" dirty="0" err="1">
                <a:latin typeface="Calibri" panose="020F0502020204030204"/>
              </a:rPr>
              <a:t>bolus</a:t>
            </a:r>
            <a:r>
              <a:rPr lang="it-IT" b="1" dirty="0">
                <a:latin typeface="Calibri" panose="020F0502020204030204"/>
              </a:rPr>
              <a:t> advisor</a:t>
            </a:r>
            <a:endParaRPr lang="en-GB" b="1" dirty="0">
              <a:latin typeface="Calibri" panose="020F0502020204030204"/>
            </a:endParaRP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17C5F88A-9F49-1A3A-1E81-553F50FB36AE}"/>
              </a:ext>
            </a:extLst>
          </p:cNvPr>
          <p:cNvSpPr/>
          <p:nvPr/>
        </p:nvSpPr>
        <p:spPr>
          <a:xfrm rot="5400000">
            <a:off x="1916024" y="2946931"/>
            <a:ext cx="1753849" cy="1628498"/>
          </a:xfrm>
          <a:prstGeom prst="hexagon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028A9F-406E-39CE-452E-90C27E601298}"/>
              </a:ext>
            </a:extLst>
          </p:cNvPr>
          <p:cNvSpPr txBox="1"/>
          <p:nvPr/>
        </p:nvSpPr>
        <p:spPr>
          <a:xfrm>
            <a:off x="1852699" y="3177295"/>
            <a:ext cx="1754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Calibri (Corpo)"/>
              </a:rPr>
              <a:t>Individuazione di </a:t>
            </a:r>
          </a:p>
          <a:p>
            <a:pPr algn="ctr"/>
            <a:r>
              <a:rPr lang="it-IT" b="1" dirty="0">
                <a:latin typeface="Calibri (Corpo)"/>
              </a:rPr>
              <a:t>iperglicemia e ipoglicemia</a:t>
            </a:r>
            <a:endParaRPr lang="en-GB" b="1" dirty="0">
              <a:latin typeface="Calibri (Corpo)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C9B67F-1050-A958-082B-782492CB7AE7}"/>
              </a:ext>
            </a:extLst>
          </p:cNvPr>
          <p:cNvSpPr txBox="1"/>
          <p:nvPr/>
        </p:nvSpPr>
        <p:spPr>
          <a:xfrm>
            <a:off x="3696489" y="3328356"/>
            <a:ext cx="1730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Calibri (Corpo)"/>
              </a:rPr>
              <a:t>Predizione dei livelli di glucosio</a:t>
            </a:r>
            <a:endParaRPr lang="en-GB" b="1" dirty="0">
              <a:latin typeface="Calibri (Corpo)"/>
            </a:endParaRPr>
          </a:p>
        </p:txBody>
      </p:sp>
    </p:spTree>
    <p:extLst>
      <p:ext uri="{BB962C8B-B14F-4D97-AF65-F5344CB8AC3E}">
        <p14:creationId xmlns:p14="http://schemas.microsoft.com/office/powerpoint/2010/main" val="3043831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A31761-38E1-703B-32A0-AF5C2B27A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b="1" dirty="0"/>
              <a:t>Il progetto: algoritmo di AI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2FDC54-BB5D-FDA0-D45B-528C2FC4908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/>
              <a:t>Sara Campanella // Borsisti Day 2023 // 27/02/2023 - UNIVPM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994878-3A02-BBE6-EB1A-AF74F93B0CF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9</a:t>
            </a:fld>
            <a:endParaRPr lang="it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C8BEE7-5A40-27D4-0074-660841D75241}"/>
              </a:ext>
            </a:extLst>
          </p:cNvPr>
          <p:cNvSpPr txBox="1"/>
          <p:nvPr/>
        </p:nvSpPr>
        <p:spPr>
          <a:xfrm>
            <a:off x="72000" y="1381412"/>
            <a:ext cx="8928492" cy="1061829"/>
          </a:xfrm>
          <a:prstGeom prst="rect">
            <a:avLst/>
          </a:prstGeom>
          <a:solidFill>
            <a:srgbClr val="F2FDF7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it-IT" sz="2100" dirty="0"/>
              <a:t>Creazione di un </a:t>
            </a:r>
            <a:r>
              <a:rPr lang="it-IT" sz="2100" b="1" dirty="0"/>
              <a:t>embedded AI system</a:t>
            </a:r>
            <a:r>
              <a:rPr lang="it-IT" sz="2100" dirty="0"/>
              <a:t> che, prendendo in input, oltre alle variabili cliniche, </a:t>
            </a:r>
            <a:r>
              <a:rPr lang="it-IT" sz="2100"/>
              <a:t>anche quelle </a:t>
            </a:r>
            <a:r>
              <a:rPr lang="it-IT" sz="2100" dirty="0"/>
              <a:t>esterne, personalizzi in tempo reale la terapia, senza nessun input manuale.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358EEB4-90EA-1C31-887F-DEDF13C96B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6262932"/>
              </p:ext>
            </p:extLst>
          </p:nvPr>
        </p:nvGraphicFramePr>
        <p:xfrm>
          <a:off x="1823804" y="2455512"/>
          <a:ext cx="6096000" cy="3670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1721706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889A19CD-8792-4649-B238-591E4FFD8D38}" vid="{21FC4A57-BD20-4559-9B55-C76A01368AC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453</TotalTime>
  <Words>1000</Words>
  <Application>Microsoft Office PowerPoint</Application>
  <PresentationFormat>On-screen Show (4:3)</PresentationFormat>
  <Paragraphs>133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(Corpo)</vt:lpstr>
      <vt:lpstr>Rockwell</vt:lpstr>
      <vt:lpstr>Segoe UI Semilight</vt:lpstr>
      <vt:lpstr>Tahoma</vt:lpstr>
      <vt:lpstr>Wingdings</vt:lpstr>
      <vt:lpstr>1_Tema di Office</vt:lpstr>
      <vt:lpstr>PROGETTAZIONE E SVILUPPO  DI UN SISTEMA PER L'OTTIMIZZAZIONE DELLA CURA DI PAZIENTI DIABETICI  TRAMITE EMBEDDED ARTIFICIAL INTELLIGENCE E SERVIZI CLOUD.</vt:lpstr>
      <vt:lpstr>Introduzione: La patologia</vt:lpstr>
      <vt:lpstr>Introduzione: Monitoraggio del diabete</vt:lpstr>
      <vt:lpstr>Limitazioni</vt:lpstr>
      <vt:lpstr>PowerPoint Presentation</vt:lpstr>
      <vt:lpstr>Il database e i dispositivi utilizzati </vt:lpstr>
      <vt:lpstr>Control-IQ: architettura dell’algoritmo</vt:lpstr>
      <vt:lpstr>Artificial Intelligence in Diabetologia</vt:lpstr>
      <vt:lpstr>Il progetto: algoritmo di AI</vt:lpstr>
      <vt:lpstr>Il progetto: cruscotto cloud</vt:lpstr>
      <vt:lpstr>Il progetto: a che punto siamo?</vt:lpstr>
      <vt:lpstr>Il progetto: misurazione parametri non clinici</vt:lpstr>
      <vt:lpstr>Con chi collaboriamo? </vt:lpstr>
      <vt:lpstr>Risultati attesi nel primo anno</vt:lpstr>
      <vt:lpstr>PowerPoint Presentation</vt:lpstr>
      <vt:lpstr>PowerPoint Presentation</vt:lpstr>
    </vt:vector>
  </TitlesOfParts>
  <Company>Presentation Magazine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swirls template</dc:title>
  <dc:creator>Presentation Magazine</dc:creator>
  <cp:lastModifiedBy>CAMPANELLA SARA</cp:lastModifiedBy>
  <cp:revision>3</cp:revision>
  <dcterms:modified xsi:type="dcterms:W3CDTF">2023-02-22T13:37:34Z</dcterms:modified>
</cp:coreProperties>
</file>